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69" r:id="rId4"/>
  </p:sldMasterIdLst>
  <p:notesMasterIdLst>
    <p:notesMasterId r:id="rId20"/>
  </p:notesMasterIdLst>
  <p:sldIdLst>
    <p:sldId id="270" r:id="rId5"/>
    <p:sldId id="257" r:id="rId6"/>
    <p:sldId id="258" r:id="rId7"/>
    <p:sldId id="264" r:id="rId8"/>
    <p:sldId id="274" r:id="rId9"/>
    <p:sldId id="259" r:id="rId10"/>
    <p:sldId id="260" r:id="rId11"/>
    <p:sldId id="261" r:id="rId12"/>
    <p:sldId id="262" r:id="rId13"/>
    <p:sldId id="272" r:id="rId14"/>
    <p:sldId id="266" r:id="rId15"/>
    <p:sldId id="263" r:id="rId16"/>
    <p:sldId id="275" r:id="rId17"/>
    <p:sldId id="273" r:id="rId18"/>
    <p:sldId id="271" r:id="rId19"/>
  </p:sldIdLst>
  <p:sldSz cx="6858000" cy="12192000"/>
  <p:notesSz cx="6797675" cy="9926638"/>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6862AE72-78F7-479C-8CAB-A92CECC7D67F}">
          <p14:sldIdLst>
            <p14:sldId id="270"/>
            <p14:sldId id="257"/>
            <p14:sldId id="258"/>
            <p14:sldId id="264"/>
            <p14:sldId id="274"/>
            <p14:sldId id="259"/>
            <p14:sldId id="260"/>
            <p14:sldId id="261"/>
            <p14:sldId id="262"/>
            <p14:sldId id="272"/>
            <p14:sldId id="266"/>
            <p14:sldId id="263"/>
            <p14:sldId id="275"/>
          </p14:sldIdLst>
        </p14:section>
        <p14:section name="Untitled Section" id="{7E584A85-6682-43F6-A8E7-852582711C77}">
          <p14:sldIdLst>
            <p14:sldId id="273"/>
            <p14:sldId id="271"/>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F8B457B7-7DE7-4109-82B8-580D10666ABE}" v="194" dt="2019-10-31T21:38:56.113"/>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569" autoAdjust="0"/>
    <p:restoredTop sz="94660"/>
  </p:normalViewPr>
  <p:slideViewPr>
    <p:cSldViewPr snapToGrid="0">
      <p:cViewPr varScale="1">
        <p:scale>
          <a:sx n="63" d="100"/>
          <a:sy n="63" d="100"/>
        </p:scale>
        <p:origin x="3366" y="9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microsoft.com/office/2015/10/relationships/revisionInfo" Target="revisionInfo.xml"/><Relationship Id="rId3" Type="http://schemas.openxmlformats.org/officeDocument/2006/relationships/customXml" Target="../customXml/item3.xml"/><Relationship Id="rId21" Type="http://schemas.openxmlformats.org/officeDocument/2006/relationships/presProps" Target="pres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microsoft.com/office/2016/11/relationships/changesInfo" Target="changesInfos/changesInfo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Ben Eder" userId="da2e6714-f62d-460e-bf92-3b05825a6146" providerId="ADAL" clId="{F8B457B7-7DE7-4109-82B8-580D10666ABE}"/>
    <pc:docChg chg="undo custSel mod addSld delSld modSld modSection">
      <pc:chgData name="Ben Eder" userId="da2e6714-f62d-460e-bf92-3b05825a6146" providerId="ADAL" clId="{F8B457B7-7DE7-4109-82B8-580D10666ABE}" dt="2019-10-31T21:38:41.628" v="611" actId="20577"/>
      <pc:docMkLst>
        <pc:docMk/>
      </pc:docMkLst>
      <pc:sldChg chg="addSp delSp modSp">
        <pc:chgData name="Ben Eder" userId="da2e6714-f62d-460e-bf92-3b05825a6146" providerId="ADAL" clId="{F8B457B7-7DE7-4109-82B8-580D10666ABE}" dt="2019-10-28T21:07:38.029" v="419" actId="20577"/>
        <pc:sldMkLst>
          <pc:docMk/>
          <pc:sldMk cId="320199405" sldId="258"/>
        </pc:sldMkLst>
        <pc:spChg chg="mod">
          <ac:chgData name="Ben Eder" userId="da2e6714-f62d-460e-bf92-3b05825a6146" providerId="ADAL" clId="{F8B457B7-7DE7-4109-82B8-580D10666ABE}" dt="2019-10-28T21:07:38.029" v="419" actId="20577"/>
          <ac:spMkLst>
            <pc:docMk/>
            <pc:sldMk cId="320199405" sldId="258"/>
            <ac:spMk id="3" creationId="{31919EDD-DEDD-4601-A460-476B48A5D817}"/>
          </ac:spMkLst>
        </pc:spChg>
        <pc:picChg chg="add mod">
          <ac:chgData name="Ben Eder" userId="da2e6714-f62d-460e-bf92-3b05825a6146" providerId="ADAL" clId="{F8B457B7-7DE7-4109-82B8-580D10666ABE}" dt="2019-10-28T20:38:25.573" v="288" actId="14100"/>
          <ac:picMkLst>
            <pc:docMk/>
            <pc:sldMk cId="320199405" sldId="258"/>
            <ac:picMk id="6" creationId="{1E79F068-1961-42D3-928E-E7D6318D1866}"/>
          </ac:picMkLst>
        </pc:picChg>
        <pc:picChg chg="del">
          <ac:chgData name="Ben Eder" userId="da2e6714-f62d-460e-bf92-3b05825a6146" providerId="ADAL" clId="{F8B457B7-7DE7-4109-82B8-580D10666ABE}" dt="2019-10-28T20:38:06.317" v="281" actId="478"/>
          <ac:picMkLst>
            <pc:docMk/>
            <pc:sldMk cId="320199405" sldId="258"/>
            <ac:picMk id="8" creationId="{78AE4F17-D989-427D-854F-3D7229647E50}"/>
          </ac:picMkLst>
        </pc:picChg>
        <pc:picChg chg="del">
          <ac:chgData name="Ben Eder" userId="da2e6714-f62d-460e-bf92-3b05825a6146" providerId="ADAL" clId="{F8B457B7-7DE7-4109-82B8-580D10666ABE}" dt="2019-10-28T20:37:58.365" v="278" actId="478"/>
          <ac:picMkLst>
            <pc:docMk/>
            <pc:sldMk cId="320199405" sldId="258"/>
            <ac:picMk id="9" creationId="{26A93AE7-244C-4D22-8497-F02E1B1596D4}"/>
          </ac:picMkLst>
        </pc:picChg>
        <pc:picChg chg="add mod">
          <ac:chgData name="Ben Eder" userId="da2e6714-f62d-460e-bf92-3b05825a6146" providerId="ADAL" clId="{F8B457B7-7DE7-4109-82B8-580D10666ABE}" dt="2019-10-28T20:38:04.647" v="280" actId="1076"/>
          <ac:picMkLst>
            <pc:docMk/>
            <pc:sldMk cId="320199405" sldId="258"/>
            <ac:picMk id="1026" creationId="{939AFA22-F9D7-45C6-968A-3EECE38A4279}"/>
          </ac:picMkLst>
        </pc:picChg>
      </pc:sldChg>
      <pc:sldChg chg="addSp modSp">
        <pc:chgData name="Ben Eder" userId="da2e6714-f62d-460e-bf92-3b05825a6146" providerId="ADAL" clId="{F8B457B7-7DE7-4109-82B8-580D10666ABE}" dt="2019-10-31T21:38:41.628" v="611" actId="20577"/>
        <pc:sldMkLst>
          <pc:docMk/>
          <pc:sldMk cId="221667780" sldId="259"/>
        </pc:sldMkLst>
        <pc:spChg chg="mod">
          <ac:chgData name="Ben Eder" userId="da2e6714-f62d-460e-bf92-3b05825a6146" providerId="ADAL" clId="{F8B457B7-7DE7-4109-82B8-580D10666ABE}" dt="2019-10-31T21:38:41.628" v="611" actId="20577"/>
          <ac:spMkLst>
            <pc:docMk/>
            <pc:sldMk cId="221667780" sldId="259"/>
            <ac:spMk id="3" creationId="{FE01D6D7-7CB8-4D45-9B1F-C03033D48412}"/>
          </ac:spMkLst>
        </pc:spChg>
        <pc:picChg chg="add mod">
          <ac:chgData name="Ben Eder" userId="da2e6714-f62d-460e-bf92-3b05825a6146" providerId="ADAL" clId="{F8B457B7-7DE7-4109-82B8-580D10666ABE}" dt="2019-10-28T21:47:02.014" v="543" actId="14100"/>
          <ac:picMkLst>
            <pc:docMk/>
            <pc:sldMk cId="221667780" sldId="259"/>
            <ac:picMk id="2" creationId="{24870289-3CD7-4A97-BF3F-AD332C5D399A}"/>
          </ac:picMkLst>
        </pc:picChg>
        <pc:picChg chg="mod">
          <ac:chgData name="Ben Eder" userId="da2e6714-f62d-460e-bf92-3b05825a6146" providerId="ADAL" clId="{F8B457B7-7DE7-4109-82B8-580D10666ABE}" dt="2019-10-28T21:46:37.794" v="534" actId="1076"/>
          <ac:picMkLst>
            <pc:docMk/>
            <pc:sldMk cId="221667780" sldId="259"/>
            <ac:picMk id="11" creationId="{E1CE30CB-3C68-4C82-B63A-AF1B415493D9}"/>
          </ac:picMkLst>
        </pc:picChg>
        <pc:picChg chg="mod">
          <ac:chgData name="Ben Eder" userId="da2e6714-f62d-460e-bf92-3b05825a6146" providerId="ADAL" clId="{F8B457B7-7DE7-4109-82B8-580D10666ABE}" dt="2019-10-28T21:40:04.302" v="468" actId="1076"/>
          <ac:picMkLst>
            <pc:docMk/>
            <pc:sldMk cId="221667780" sldId="259"/>
            <ac:picMk id="13" creationId="{5419D10A-69BF-46B5-8AD3-9C6897072E5A}"/>
          </ac:picMkLst>
        </pc:picChg>
        <pc:picChg chg="mod">
          <ac:chgData name="Ben Eder" userId="da2e6714-f62d-460e-bf92-3b05825a6146" providerId="ADAL" clId="{F8B457B7-7DE7-4109-82B8-580D10666ABE}" dt="2019-10-28T21:46:32.247" v="532" actId="1076"/>
          <ac:picMkLst>
            <pc:docMk/>
            <pc:sldMk cId="221667780" sldId="259"/>
            <ac:picMk id="1026" creationId="{3DD0A254-9D8E-47BF-BB82-F9602FCAF7EF}"/>
          </ac:picMkLst>
        </pc:picChg>
        <pc:picChg chg="mod">
          <ac:chgData name="Ben Eder" userId="da2e6714-f62d-460e-bf92-3b05825a6146" providerId="ADAL" clId="{F8B457B7-7DE7-4109-82B8-580D10666ABE}" dt="2019-10-28T21:46:40.310" v="535" actId="1076"/>
          <ac:picMkLst>
            <pc:docMk/>
            <pc:sldMk cId="221667780" sldId="259"/>
            <ac:picMk id="1028" creationId="{B7973E52-571A-400D-AD22-289F28346DDF}"/>
          </ac:picMkLst>
        </pc:picChg>
        <pc:picChg chg="mod">
          <ac:chgData name="Ben Eder" userId="da2e6714-f62d-460e-bf92-3b05825a6146" providerId="ADAL" clId="{F8B457B7-7DE7-4109-82B8-580D10666ABE}" dt="2019-10-28T21:46:36.106" v="533" actId="1076"/>
          <ac:picMkLst>
            <pc:docMk/>
            <pc:sldMk cId="221667780" sldId="259"/>
            <ac:picMk id="1030" creationId="{F776F2A2-7C4A-4FEB-8A90-3D177F5038DE}"/>
          </ac:picMkLst>
        </pc:picChg>
        <pc:picChg chg="mod">
          <ac:chgData name="Ben Eder" userId="da2e6714-f62d-460e-bf92-3b05825a6146" providerId="ADAL" clId="{F8B457B7-7DE7-4109-82B8-580D10666ABE}" dt="2019-10-28T21:39:49.035" v="464" actId="1076"/>
          <ac:picMkLst>
            <pc:docMk/>
            <pc:sldMk cId="221667780" sldId="259"/>
            <ac:picMk id="1032" creationId="{B05B352D-D6CB-4A26-8C71-9D3282A52339}"/>
          </ac:picMkLst>
        </pc:picChg>
        <pc:picChg chg="mod">
          <ac:chgData name="Ben Eder" userId="da2e6714-f62d-460e-bf92-3b05825a6146" providerId="ADAL" clId="{F8B457B7-7DE7-4109-82B8-580D10666ABE}" dt="2019-10-28T21:46:54.597" v="542" actId="1076"/>
          <ac:picMkLst>
            <pc:docMk/>
            <pc:sldMk cId="221667780" sldId="259"/>
            <ac:picMk id="1034" creationId="{6F2E4E78-D896-4AC5-85E5-0E216353559B}"/>
          </ac:picMkLst>
        </pc:picChg>
      </pc:sldChg>
      <pc:sldChg chg="modSp">
        <pc:chgData name="Ben Eder" userId="da2e6714-f62d-460e-bf92-3b05825a6146" providerId="ADAL" clId="{F8B457B7-7DE7-4109-82B8-580D10666ABE}" dt="2019-10-28T20:59:00.696" v="299" actId="113"/>
        <pc:sldMkLst>
          <pc:docMk/>
          <pc:sldMk cId="3370833654" sldId="261"/>
        </pc:sldMkLst>
        <pc:spChg chg="mod">
          <ac:chgData name="Ben Eder" userId="da2e6714-f62d-460e-bf92-3b05825a6146" providerId="ADAL" clId="{F8B457B7-7DE7-4109-82B8-580D10666ABE}" dt="2019-10-28T20:59:00.696" v="299" actId="113"/>
          <ac:spMkLst>
            <pc:docMk/>
            <pc:sldMk cId="3370833654" sldId="261"/>
            <ac:spMk id="3" creationId="{C83C4B92-695E-4326-BC16-2224C0FA6CE7}"/>
          </ac:spMkLst>
        </pc:spChg>
      </pc:sldChg>
      <pc:sldChg chg="modSp">
        <pc:chgData name="Ben Eder" userId="da2e6714-f62d-460e-bf92-3b05825a6146" providerId="ADAL" clId="{F8B457B7-7DE7-4109-82B8-580D10666ABE}" dt="2019-10-28T21:01:11.590" v="394" actId="1076"/>
        <pc:sldMkLst>
          <pc:docMk/>
          <pc:sldMk cId="864617807" sldId="263"/>
        </pc:sldMkLst>
        <pc:spChg chg="mod">
          <ac:chgData name="Ben Eder" userId="da2e6714-f62d-460e-bf92-3b05825a6146" providerId="ADAL" clId="{F8B457B7-7DE7-4109-82B8-580D10666ABE}" dt="2019-10-28T21:00:56.383" v="393" actId="14100"/>
          <ac:spMkLst>
            <pc:docMk/>
            <pc:sldMk cId="864617807" sldId="263"/>
            <ac:spMk id="3" creationId="{F8E36603-6216-4848-9232-9BB1DE2C6EE3}"/>
          </ac:spMkLst>
        </pc:spChg>
        <pc:picChg chg="mod">
          <ac:chgData name="Ben Eder" userId="da2e6714-f62d-460e-bf92-3b05825a6146" providerId="ADAL" clId="{F8B457B7-7DE7-4109-82B8-580D10666ABE}" dt="2019-10-28T21:01:11.590" v="394" actId="1076"/>
          <ac:picMkLst>
            <pc:docMk/>
            <pc:sldMk cId="864617807" sldId="263"/>
            <ac:picMk id="4" creationId="{DDA845CF-75FB-4723-9FD8-ACDB4DBD72FE}"/>
          </ac:picMkLst>
        </pc:picChg>
      </pc:sldChg>
      <pc:sldChg chg="addSp delSp modSp">
        <pc:chgData name="Ben Eder" userId="da2e6714-f62d-460e-bf92-3b05825a6146" providerId="ADAL" clId="{F8B457B7-7DE7-4109-82B8-580D10666ABE}" dt="2019-10-28T20:27:15.957" v="11" actId="14100"/>
        <pc:sldMkLst>
          <pc:docMk/>
          <pc:sldMk cId="2286074279" sldId="264"/>
        </pc:sldMkLst>
        <pc:picChg chg="mod">
          <ac:chgData name="Ben Eder" userId="da2e6714-f62d-460e-bf92-3b05825a6146" providerId="ADAL" clId="{F8B457B7-7DE7-4109-82B8-580D10666ABE}" dt="2019-10-28T20:27:07.703" v="10" actId="14100"/>
          <ac:picMkLst>
            <pc:docMk/>
            <pc:sldMk cId="2286074279" sldId="264"/>
            <ac:picMk id="12" creationId="{595D3D04-A083-4AF1-A551-0922945F8EA8}"/>
          </ac:picMkLst>
        </pc:picChg>
        <pc:picChg chg="mod">
          <ac:chgData name="Ben Eder" userId="da2e6714-f62d-460e-bf92-3b05825a6146" providerId="ADAL" clId="{F8B457B7-7DE7-4109-82B8-580D10666ABE}" dt="2019-10-28T20:26:48.592" v="7" actId="1076"/>
          <ac:picMkLst>
            <pc:docMk/>
            <pc:sldMk cId="2286074279" sldId="264"/>
            <ac:picMk id="18" creationId="{9BB08A79-8CA6-431D-B971-F1285AF90794}"/>
          </ac:picMkLst>
        </pc:picChg>
        <pc:picChg chg="mod">
          <ac:chgData name="Ben Eder" userId="da2e6714-f62d-460e-bf92-3b05825a6146" providerId="ADAL" clId="{F8B457B7-7DE7-4109-82B8-580D10666ABE}" dt="2019-10-28T20:26:55.936" v="8" actId="1076"/>
          <ac:picMkLst>
            <pc:docMk/>
            <pc:sldMk cId="2286074279" sldId="264"/>
            <ac:picMk id="19" creationId="{B14D300A-7020-4731-82CF-A418AA7D198F}"/>
          </ac:picMkLst>
        </pc:picChg>
        <pc:picChg chg="mod">
          <ac:chgData name="Ben Eder" userId="da2e6714-f62d-460e-bf92-3b05825a6146" providerId="ADAL" clId="{F8B457B7-7DE7-4109-82B8-580D10666ABE}" dt="2019-10-28T20:27:15.957" v="11" actId="14100"/>
          <ac:picMkLst>
            <pc:docMk/>
            <pc:sldMk cId="2286074279" sldId="264"/>
            <ac:picMk id="21" creationId="{871B6848-A749-4D43-BD63-7434F37A3E99}"/>
          </ac:picMkLst>
        </pc:picChg>
        <pc:picChg chg="add mod">
          <ac:chgData name="Ben Eder" userId="da2e6714-f62d-460e-bf92-3b05825a6146" providerId="ADAL" clId="{F8B457B7-7DE7-4109-82B8-580D10666ABE}" dt="2019-10-28T20:26:35.077" v="6" actId="1076"/>
          <ac:picMkLst>
            <pc:docMk/>
            <pc:sldMk cId="2286074279" sldId="264"/>
            <ac:picMk id="25" creationId="{F68AA351-AA8D-414B-9ADF-EBD38CF4E742}"/>
          </ac:picMkLst>
        </pc:picChg>
        <pc:picChg chg="del">
          <ac:chgData name="Ben Eder" userId="da2e6714-f62d-460e-bf92-3b05825a6146" providerId="ADAL" clId="{F8B457B7-7DE7-4109-82B8-580D10666ABE}" dt="2019-10-28T20:26:18.685" v="0" actId="478"/>
          <ac:picMkLst>
            <pc:docMk/>
            <pc:sldMk cId="2286074279" sldId="264"/>
            <ac:picMk id="2050" creationId="{E238690D-1B58-47CC-A3C9-C65F90D226E6}"/>
          </ac:picMkLst>
        </pc:picChg>
      </pc:sldChg>
      <pc:sldChg chg="del">
        <pc:chgData name="Ben Eder" userId="da2e6714-f62d-460e-bf92-3b05825a6146" providerId="ADAL" clId="{F8B457B7-7DE7-4109-82B8-580D10666ABE}" dt="2019-10-28T20:30:43.258" v="228" actId="2696"/>
        <pc:sldMkLst>
          <pc:docMk/>
          <pc:sldMk cId="1415364791" sldId="265"/>
        </pc:sldMkLst>
      </pc:sldChg>
      <pc:sldChg chg="modSp">
        <pc:chgData name="Ben Eder" userId="da2e6714-f62d-460e-bf92-3b05825a6146" providerId="ADAL" clId="{F8B457B7-7DE7-4109-82B8-580D10666ABE}" dt="2019-10-28T21:00:09.751" v="389" actId="20577"/>
        <pc:sldMkLst>
          <pc:docMk/>
          <pc:sldMk cId="1817147063" sldId="266"/>
        </pc:sldMkLst>
        <pc:spChg chg="mod">
          <ac:chgData name="Ben Eder" userId="da2e6714-f62d-460e-bf92-3b05825a6146" providerId="ADAL" clId="{F8B457B7-7DE7-4109-82B8-580D10666ABE}" dt="2019-10-28T21:00:09.751" v="389" actId="20577"/>
          <ac:spMkLst>
            <pc:docMk/>
            <pc:sldMk cId="1817147063" sldId="266"/>
            <ac:spMk id="3" creationId="{F9AE4EF9-A164-46CD-B980-1619B65A3075}"/>
          </ac:spMkLst>
        </pc:spChg>
      </pc:sldChg>
      <pc:sldChg chg="modSp">
        <pc:chgData name="Ben Eder" userId="da2e6714-f62d-460e-bf92-3b05825a6146" providerId="ADAL" clId="{F8B457B7-7DE7-4109-82B8-580D10666ABE}" dt="2019-10-28T20:58:05.332" v="296" actId="20577"/>
        <pc:sldMkLst>
          <pc:docMk/>
          <pc:sldMk cId="1360680954" sldId="270"/>
        </pc:sldMkLst>
        <pc:spChg chg="mod">
          <ac:chgData name="Ben Eder" userId="da2e6714-f62d-460e-bf92-3b05825a6146" providerId="ADAL" clId="{F8B457B7-7DE7-4109-82B8-580D10666ABE}" dt="2019-10-28T20:58:05.332" v="296" actId="20577"/>
          <ac:spMkLst>
            <pc:docMk/>
            <pc:sldMk cId="1360680954" sldId="270"/>
            <ac:spMk id="6" creationId="{0676D554-2A57-4151-869F-A08C68A4D582}"/>
          </ac:spMkLst>
        </pc:spChg>
      </pc:sldChg>
      <pc:sldChg chg="modSp">
        <pc:chgData name="Ben Eder" userId="da2e6714-f62d-460e-bf92-3b05825a6146" providerId="ADAL" clId="{F8B457B7-7DE7-4109-82B8-580D10666ABE}" dt="2019-10-31T21:30:19.540" v="595" actId="20577"/>
        <pc:sldMkLst>
          <pc:docMk/>
          <pc:sldMk cId="3674188404" sldId="272"/>
        </pc:sldMkLst>
        <pc:spChg chg="mod">
          <ac:chgData name="Ben Eder" userId="da2e6714-f62d-460e-bf92-3b05825a6146" providerId="ADAL" clId="{F8B457B7-7DE7-4109-82B8-580D10666ABE}" dt="2019-10-31T21:30:19.540" v="595" actId="20577"/>
          <ac:spMkLst>
            <pc:docMk/>
            <pc:sldMk cId="3674188404" sldId="272"/>
            <ac:spMk id="3" creationId="{CE47C9AD-176E-4BDE-A217-139E9A75B526}"/>
          </ac:spMkLst>
        </pc:spChg>
      </pc:sldChg>
      <pc:sldChg chg="addSp delSp modSp add setBg">
        <pc:chgData name="Ben Eder" userId="da2e6714-f62d-460e-bf92-3b05825a6146" providerId="ADAL" clId="{F8B457B7-7DE7-4109-82B8-580D10666ABE}" dt="2019-10-28T21:09:38.072" v="434" actId="14100"/>
        <pc:sldMkLst>
          <pc:docMk/>
          <pc:sldMk cId="2960594751" sldId="274"/>
        </pc:sldMkLst>
        <pc:spChg chg="mod">
          <ac:chgData name="Ben Eder" userId="da2e6714-f62d-460e-bf92-3b05825a6146" providerId="ADAL" clId="{F8B457B7-7DE7-4109-82B8-580D10666ABE}" dt="2019-10-28T20:30:13.180" v="227" actId="14100"/>
          <ac:spMkLst>
            <pc:docMk/>
            <pc:sldMk cId="2960594751" sldId="274"/>
            <ac:spMk id="2" creationId="{EB2F4CED-3646-47B7-BF6A-4CB6B358AA08}"/>
          </ac:spMkLst>
        </pc:spChg>
        <pc:spChg chg="del mod">
          <ac:chgData name="Ben Eder" userId="da2e6714-f62d-460e-bf92-3b05825a6146" providerId="ADAL" clId="{F8B457B7-7DE7-4109-82B8-580D10666ABE}" dt="2019-10-28T20:28:55.763" v="203"/>
          <ac:spMkLst>
            <pc:docMk/>
            <pc:sldMk cId="2960594751" sldId="274"/>
            <ac:spMk id="3" creationId="{A7325A6D-FBDF-492E-B62D-1B62A1525524}"/>
          </ac:spMkLst>
        </pc:spChg>
        <pc:picChg chg="add mod">
          <ac:chgData name="Ben Eder" userId="da2e6714-f62d-460e-bf92-3b05825a6146" providerId="ADAL" clId="{F8B457B7-7DE7-4109-82B8-580D10666ABE}" dt="2019-10-28T21:08:52.948" v="427" actId="1076"/>
          <ac:picMkLst>
            <pc:docMk/>
            <pc:sldMk cId="2960594751" sldId="274"/>
            <ac:picMk id="4" creationId="{8ED1D82E-13CC-4849-BBA6-D1AF1E09AF10}"/>
          </ac:picMkLst>
        </pc:picChg>
        <pc:picChg chg="add mod">
          <ac:chgData name="Ben Eder" userId="da2e6714-f62d-460e-bf92-3b05825a6146" providerId="ADAL" clId="{F8B457B7-7DE7-4109-82B8-580D10666ABE}" dt="2019-10-28T21:08:55.416" v="428" actId="1076"/>
          <ac:picMkLst>
            <pc:docMk/>
            <pc:sldMk cId="2960594751" sldId="274"/>
            <ac:picMk id="5" creationId="{49128E0C-7F79-4168-A6F6-6ADA4449CCD6}"/>
          </ac:picMkLst>
        </pc:picChg>
        <pc:picChg chg="add mod">
          <ac:chgData name="Ben Eder" userId="da2e6714-f62d-460e-bf92-3b05825a6146" providerId="ADAL" clId="{F8B457B7-7DE7-4109-82B8-580D10666ABE}" dt="2019-10-28T21:08:57.620" v="429" actId="1076"/>
          <ac:picMkLst>
            <pc:docMk/>
            <pc:sldMk cId="2960594751" sldId="274"/>
            <ac:picMk id="6" creationId="{6AE55690-6E8E-40B2-9F90-08D95BE37001}"/>
          </ac:picMkLst>
        </pc:picChg>
        <pc:picChg chg="add mod">
          <ac:chgData name="Ben Eder" userId="da2e6714-f62d-460e-bf92-3b05825a6146" providerId="ADAL" clId="{F8B457B7-7DE7-4109-82B8-580D10666ABE}" dt="2019-10-28T21:09:01.576" v="430" actId="1076"/>
          <ac:picMkLst>
            <pc:docMk/>
            <pc:sldMk cId="2960594751" sldId="274"/>
            <ac:picMk id="7" creationId="{C3ABD28D-D3EF-4E41-A29B-FFA993818DE1}"/>
          </ac:picMkLst>
        </pc:picChg>
        <pc:picChg chg="add mod">
          <ac:chgData name="Ben Eder" userId="da2e6714-f62d-460e-bf92-3b05825a6146" providerId="ADAL" clId="{F8B457B7-7DE7-4109-82B8-580D10666ABE}" dt="2019-10-28T21:09:06.476" v="431" actId="1076"/>
          <ac:picMkLst>
            <pc:docMk/>
            <pc:sldMk cId="2960594751" sldId="274"/>
            <ac:picMk id="8" creationId="{8D236A2E-F01E-4649-890C-7427C28E2621}"/>
          </ac:picMkLst>
        </pc:picChg>
        <pc:picChg chg="add mod">
          <ac:chgData name="Ben Eder" userId="da2e6714-f62d-460e-bf92-3b05825a6146" providerId="ADAL" clId="{F8B457B7-7DE7-4109-82B8-580D10666ABE}" dt="2019-10-28T21:09:38.072" v="434" actId="14100"/>
          <ac:picMkLst>
            <pc:docMk/>
            <pc:sldMk cId="2960594751" sldId="274"/>
            <ac:picMk id="1026" creationId="{C46D7461-50CC-400D-A446-60C154B3D1E0}"/>
          </ac:picMkLst>
        </pc:picChg>
      </pc:sldChg>
      <pc:sldChg chg="addSp delSp modSp add mod setBg">
        <pc:chgData name="Ben Eder" userId="da2e6714-f62d-460e-bf92-3b05825a6146" providerId="ADAL" clId="{F8B457B7-7DE7-4109-82B8-580D10666ABE}" dt="2019-10-28T20:36:15.044" v="275" actId="1076"/>
        <pc:sldMkLst>
          <pc:docMk/>
          <pc:sldMk cId="1976418172" sldId="275"/>
        </pc:sldMkLst>
        <pc:spChg chg="mod">
          <ac:chgData name="Ben Eder" userId="da2e6714-f62d-460e-bf92-3b05825a6146" providerId="ADAL" clId="{F8B457B7-7DE7-4109-82B8-580D10666ABE}" dt="2019-10-28T20:35:00.285" v="254" actId="26606"/>
          <ac:spMkLst>
            <pc:docMk/>
            <pc:sldMk cId="1976418172" sldId="275"/>
            <ac:spMk id="2" creationId="{FD50A4AB-5C89-40B5-A5E8-9F3DD50A66BC}"/>
          </ac:spMkLst>
        </pc:spChg>
        <pc:spChg chg="del">
          <ac:chgData name="Ben Eder" userId="da2e6714-f62d-460e-bf92-3b05825a6146" providerId="ADAL" clId="{F8B457B7-7DE7-4109-82B8-580D10666ABE}" dt="2019-10-28T20:34:26.784" v="248"/>
          <ac:spMkLst>
            <pc:docMk/>
            <pc:sldMk cId="1976418172" sldId="275"/>
            <ac:spMk id="3" creationId="{095EE636-A43B-4CEE-A0B5-6AB1A11AF8C2}"/>
          </ac:spMkLst>
        </pc:spChg>
        <pc:spChg chg="add del">
          <ac:chgData name="Ben Eder" userId="da2e6714-f62d-460e-bf92-3b05825a6146" providerId="ADAL" clId="{F8B457B7-7DE7-4109-82B8-580D10666ABE}" dt="2019-10-28T20:35:00.285" v="254" actId="26606"/>
          <ac:spMkLst>
            <pc:docMk/>
            <pc:sldMk cId="1976418172" sldId="275"/>
            <ac:spMk id="24" creationId="{DA170F4F-53EC-4B2B-916B-DB49446F02D8}"/>
          </ac:spMkLst>
        </pc:spChg>
        <pc:spChg chg="add del">
          <ac:chgData name="Ben Eder" userId="da2e6714-f62d-460e-bf92-3b05825a6146" providerId="ADAL" clId="{F8B457B7-7DE7-4109-82B8-580D10666ABE}" dt="2019-10-28T20:35:00.285" v="254" actId="26606"/>
          <ac:spMkLst>
            <pc:docMk/>
            <pc:sldMk cId="1976418172" sldId="275"/>
            <ac:spMk id="33" creationId="{36205905-452D-4F8E-BE5F-67A8EF73B38A}"/>
          </ac:spMkLst>
        </pc:spChg>
        <pc:grpChg chg="add del">
          <ac:chgData name="Ben Eder" userId="da2e6714-f62d-460e-bf92-3b05825a6146" providerId="ADAL" clId="{F8B457B7-7DE7-4109-82B8-580D10666ABE}" dt="2019-10-28T20:35:00.285" v="254" actId="26606"/>
          <ac:grpSpMkLst>
            <pc:docMk/>
            <pc:sldMk cId="1976418172" sldId="275"/>
            <ac:grpSpMk id="26" creationId="{D51B7174-0234-4A24-9E4F-E0BCCB978652}"/>
          </ac:grpSpMkLst>
        </pc:grpChg>
        <pc:picChg chg="add mod ord">
          <ac:chgData name="Ben Eder" userId="da2e6714-f62d-460e-bf92-3b05825a6146" providerId="ADAL" clId="{F8B457B7-7DE7-4109-82B8-580D10666ABE}" dt="2019-10-28T20:35:57.498" v="274" actId="1076"/>
          <ac:picMkLst>
            <pc:docMk/>
            <pc:sldMk cId="1976418172" sldId="275"/>
            <ac:picMk id="4" creationId="{00B853BC-A198-4095-A6FF-1C93644EEBCC}"/>
          </ac:picMkLst>
        </pc:picChg>
        <pc:picChg chg="add mod">
          <ac:chgData name="Ben Eder" userId="da2e6714-f62d-460e-bf92-3b05825a6146" providerId="ADAL" clId="{F8B457B7-7DE7-4109-82B8-580D10666ABE}" dt="2019-10-28T20:35:56.123" v="273" actId="1076"/>
          <ac:picMkLst>
            <pc:docMk/>
            <pc:sldMk cId="1976418172" sldId="275"/>
            <ac:picMk id="5" creationId="{9CB4F296-2125-4E57-848C-8863D96E42BE}"/>
          </ac:picMkLst>
        </pc:picChg>
        <pc:picChg chg="add del mod">
          <ac:chgData name="Ben Eder" userId="da2e6714-f62d-460e-bf92-3b05825a6146" providerId="ADAL" clId="{F8B457B7-7DE7-4109-82B8-580D10666ABE}" dt="2019-10-28T20:33:51.424" v="241"/>
          <ac:picMkLst>
            <pc:docMk/>
            <pc:sldMk cId="1976418172" sldId="275"/>
            <ac:picMk id="6" creationId="{84D41960-7A3D-462A-904D-55E444910021}"/>
          </ac:picMkLst>
        </pc:picChg>
        <pc:picChg chg="add del mod">
          <ac:chgData name="Ben Eder" userId="da2e6714-f62d-460e-bf92-3b05825a6146" providerId="ADAL" clId="{F8B457B7-7DE7-4109-82B8-580D10666ABE}" dt="2019-10-28T20:33:42.099" v="239"/>
          <ac:picMkLst>
            <pc:docMk/>
            <pc:sldMk cId="1976418172" sldId="275"/>
            <ac:picMk id="7" creationId="{70473870-1F26-4C9E-AED3-FE6D13C42F20}"/>
          </ac:picMkLst>
        </pc:picChg>
        <pc:picChg chg="add mod ord">
          <ac:chgData name="Ben Eder" userId="da2e6714-f62d-460e-bf92-3b05825a6146" providerId="ADAL" clId="{F8B457B7-7DE7-4109-82B8-580D10666ABE}" dt="2019-10-28T20:35:53.435" v="272" actId="1076"/>
          <ac:picMkLst>
            <pc:docMk/>
            <pc:sldMk cId="1976418172" sldId="275"/>
            <ac:picMk id="8" creationId="{2552F3EA-9E0E-4EA4-AAF6-88A12EF963B3}"/>
          </ac:picMkLst>
        </pc:picChg>
        <pc:picChg chg="add mod">
          <ac:chgData name="Ben Eder" userId="da2e6714-f62d-460e-bf92-3b05825a6146" providerId="ADAL" clId="{F8B457B7-7DE7-4109-82B8-580D10666ABE}" dt="2019-10-28T20:36:15.044" v="275" actId="1076"/>
          <ac:picMkLst>
            <pc:docMk/>
            <pc:sldMk cId="1976418172" sldId="275"/>
            <ac:picMk id="9" creationId="{211877A5-85A9-4025-BAA6-3EA330A1C32A}"/>
          </ac:picMkLst>
        </pc:picChg>
        <pc:cxnChg chg="add del">
          <ac:chgData name="Ben Eder" userId="da2e6714-f62d-460e-bf92-3b05825a6146" providerId="ADAL" clId="{F8B457B7-7DE7-4109-82B8-580D10666ABE}" dt="2019-10-28T20:35:00.285" v="254" actId="26606"/>
          <ac:cxnSpMkLst>
            <pc:docMk/>
            <pc:sldMk cId="1976418172" sldId="275"/>
            <ac:cxnSpMk id="14" creationId="{F7929A09-678C-4A03-9192-D3ABDB100A12}"/>
          </ac:cxnSpMkLst>
        </pc:cxnChg>
        <pc:cxnChg chg="add del">
          <ac:chgData name="Ben Eder" userId="da2e6714-f62d-460e-bf92-3b05825a6146" providerId="ADAL" clId="{F8B457B7-7DE7-4109-82B8-580D10666ABE}" dt="2019-10-28T20:35:00.285" v="254" actId="26606"/>
          <ac:cxnSpMkLst>
            <pc:docMk/>
            <pc:sldMk cId="1976418172" sldId="275"/>
            <ac:cxnSpMk id="16" creationId="{2AE7A30D-F763-48A9-B021-367243ACC756}"/>
          </ac:cxnSpMkLst>
        </pc:cxnChg>
        <pc:cxnChg chg="add del">
          <ac:chgData name="Ben Eder" userId="da2e6714-f62d-460e-bf92-3b05825a6146" providerId="ADAL" clId="{F8B457B7-7DE7-4109-82B8-580D10666ABE}" dt="2019-10-28T20:35:00.285" v="254" actId="26606"/>
          <ac:cxnSpMkLst>
            <pc:docMk/>
            <pc:sldMk cId="1976418172" sldId="275"/>
            <ac:cxnSpMk id="18" creationId="{08802A17-F58E-4777-8B2E-30D25A1F0844}"/>
          </ac:cxnSpMkLst>
        </pc:cxnChg>
        <pc:cxnChg chg="add del">
          <ac:chgData name="Ben Eder" userId="da2e6714-f62d-460e-bf92-3b05825a6146" providerId="ADAL" clId="{F8B457B7-7DE7-4109-82B8-580D10666ABE}" dt="2019-10-28T20:35:00.285" v="254" actId="26606"/>
          <ac:cxnSpMkLst>
            <pc:docMk/>
            <pc:sldMk cId="1976418172" sldId="275"/>
            <ac:cxnSpMk id="20" creationId="{7CF0A719-ACE5-4354-8E32-02A7322A77BC}"/>
          </ac:cxnSpMkLst>
        </pc:cxnChg>
        <pc:cxnChg chg="add del">
          <ac:chgData name="Ben Eder" userId="da2e6714-f62d-460e-bf92-3b05825a6146" providerId="ADAL" clId="{F8B457B7-7DE7-4109-82B8-580D10666ABE}" dt="2019-10-28T20:35:00.285" v="254" actId="26606"/>
          <ac:cxnSpMkLst>
            <pc:docMk/>
            <pc:sldMk cId="1976418172" sldId="275"/>
            <ac:cxnSpMk id="22" creationId="{17065D51-633B-43A1-B84D-EB91C0819B42}"/>
          </ac:cxnSpMkLst>
        </pc:cxnChg>
      </pc:sldChg>
      <pc:sldChg chg="addSp delSp modSp add del">
        <pc:chgData name="Ben Eder" userId="da2e6714-f62d-460e-bf92-3b05825a6146" providerId="ADAL" clId="{F8B457B7-7DE7-4109-82B8-580D10666ABE}" dt="2019-10-28T20:34:34.613" v="252" actId="2696"/>
        <pc:sldMkLst>
          <pc:docMk/>
          <pc:sldMk cId="793047108" sldId="276"/>
        </pc:sldMkLst>
        <pc:spChg chg="mod">
          <ac:chgData name="Ben Eder" userId="da2e6714-f62d-460e-bf92-3b05825a6146" providerId="ADAL" clId="{F8B457B7-7DE7-4109-82B8-580D10666ABE}" dt="2019-10-28T20:34:07.862" v="246" actId="1076"/>
          <ac:spMkLst>
            <pc:docMk/>
            <pc:sldMk cId="793047108" sldId="276"/>
            <ac:spMk id="2" creationId="{EB12B4EC-91BC-47EC-96C4-2877E47501B4}"/>
          </ac:spMkLst>
        </pc:spChg>
        <pc:spChg chg="del">
          <ac:chgData name="Ben Eder" userId="da2e6714-f62d-460e-bf92-3b05825a6146" providerId="ADAL" clId="{F8B457B7-7DE7-4109-82B8-580D10666ABE}" dt="2019-10-28T20:33:47.486" v="240"/>
          <ac:spMkLst>
            <pc:docMk/>
            <pc:sldMk cId="793047108" sldId="276"/>
            <ac:spMk id="3" creationId="{50851296-940A-4A1B-AFDD-ED18CD0B605C}"/>
          </ac:spMkLst>
        </pc:spChg>
        <pc:spChg chg="add mod">
          <ac:chgData name="Ben Eder" userId="da2e6714-f62d-460e-bf92-3b05825a6146" providerId="ADAL" clId="{F8B457B7-7DE7-4109-82B8-580D10666ABE}" dt="2019-10-28T20:34:30.941" v="250"/>
          <ac:spMkLst>
            <pc:docMk/>
            <pc:sldMk cId="793047108" sldId="276"/>
            <ac:spMk id="8" creationId="{2A3DB836-7FC5-4F29-92D6-7340C155C270}"/>
          </ac:spMkLst>
        </pc:spChg>
        <pc:picChg chg="add del mod">
          <ac:chgData name="Ben Eder" userId="da2e6714-f62d-460e-bf92-3b05825a6146" providerId="ADAL" clId="{F8B457B7-7DE7-4109-82B8-580D10666ABE}" dt="2019-10-28T20:34:30.941" v="250"/>
          <ac:picMkLst>
            <pc:docMk/>
            <pc:sldMk cId="793047108" sldId="276"/>
            <ac:picMk id="6" creationId="{B4AE4DF9-A5B0-4C42-AD3E-B70ECC1CDEBD}"/>
          </ac:picMkLst>
        </pc:picChg>
        <pc:picChg chg="add del mod">
          <ac:chgData name="Ben Eder" userId="da2e6714-f62d-460e-bf92-3b05825a6146" providerId="ADAL" clId="{F8B457B7-7DE7-4109-82B8-580D10666ABE}" dt="2019-10-28T20:34:23.504" v="247"/>
          <ac:picMkLst>
            <pc:docMk/>
            <pc:sldMk cId="793047108" sldId="276"/>
            <ac:picMk id="7" creationId="{713C3E98-A346-4F58-B661-72ABBCB034D9}"/>
          </ac:picMkLst>
        </pc:pic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4" y="4"/>
            <a:ext cx="2945029" cy="498419"/>
          </a:xfrm>
          <a:prstGeom prst="rect">
            <a:avLst/>
          </a:prstGeom>
        </p:spPr>
        <p:txBody>
          <a:bodyPr vert="horz" lIns="134538" tIns="67268" rIns="134538" bIns="67268" rtlCol="0"/>
          <a:lstStyle>
            <a:lvl1pPr algn="l">
              <a:defRPr sz="1800"/>
            </a:lvl1pPr>
          </a:lstStyle>
          <a:p>
            <a:endParaRPr lang="en-NZ"/>
          </a:p>
        </p:txBody>
      </p:sp>
      <p:sp>
        <p:nvSpPr>
          <p:cNvPr id="3" name="Date Placeholder 2"/>
          <p:cNvSpPr>
            <a:spLocks noGrp="1"/>
          </p:cNvSpPr>
          <p:nvPr>
            <p:ph type="dt" idx="1"/>
          </p:nvPr>
        </p:nvSpPr>
        <p:spPr>
          <a:xfrm>
            <a:off x="3850287" y="4"/>
            <a:ext cx="2945029" cy="498419"/>
          </a:xfrm>
          <a:prstGeom prst="rect">
            <a:avLst/>
          </a:prstGeom>
        </p:spPr>
        <p:txBody>
          <a:bodyPr vert="horz" lIns="134538" tIns="67268" rIns="134538" bIns="67268" rtlCol="0"/>
          <a:lstStyle>
            <a:lvl1pPr algn="r">
              <a:defRPr sz="1800"/>
            </a:lvl1pPr>
          </a:lstStyle>
          <a:p>
            <a:fld id="{BF82122F-5654-412D-A2AD-1E9011AD657A}" type="datetimeFigureOut">
              <a:rPr lang="en-NZ" smtClean="0"/>
              <a:t>1/11/2019</a:t>
            </a:fld>
            <a:endParaRPr lang="en-NZ"/>
          </a:p>
        </p:txBody>
      </p:sp>
      <p:sp>
        <p:nvSpPr>
          <p:cNvPr id="4" name="Slide Image Placeholder 3"/>
          <p:cNvSpPr>
            <a:spLocks noGrp="1" noRot="1" noChangeAspect="1"/>
          </p:cNvSpPr>
          <p:nvPr>
            <p:ph type="sldImg" idx="2"/>
          </p:nvPr>
        </p:nvSpPr>
        <p:spPr>
          <a:xfrm>
            <a:off x="2457450" y="1239838"/>
            <a:ext cx="1882775" cy="3349625"/>
          </a:xfrm>
          <a:prstGeom prst="rect">
            <a:avLst/>
          </a:prstGeom>
          <a:noFill/>
          <a:ln w="12700">
            <a:solidFill>
              <a:prstClr val="black"/>
            </a:solidFill>
          </a:ln>
        </p:spPr>
        <p:txBody>
          <a:bodyPr vert="horz" lIns="134538" tIns="67268" rIns="134538" bIns="67268" rtlCol="0" anchor="ctr"/>
          <a:lstStyle/>
          <a:p>
            <a:endParaRPr lang="en-NZ"/>
          </a:p>
        </p:txBody>
      </p:sp>
      <p:sp>
        <p:nvSpPr>
          <p:cNvPr id="5" name="Notes Placeholder 4"/>
          <p:cNvSpPr>
            <a:spLocks noGrp="1"/>
          </p:cNvSpPr>
          <p:nvPr>
            <p:ph type="body" sz="quarter" idx="3"/>
          </p:nvPr>
        </p:nvSpPr>
        <p:spPr>
          <a:xfrm>
            <a:off x="680713" y="4777865"/>
            <a:ext cx="5436249" cy="3908527"/>
          </a:xfrm>
          <a:prstGeom prst="rect">
            <a:avLst/>
          </a:prstGeom>
        </p:spPr>
        <p:txBody>
          <a:bodyPr vert="horz" lIns="134538" tIns="67268" rIns="134538" bIns="67268"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NZ"/>
          </a:p>
        </p:txBody>
      </p:sp>
      <p:sp>
        <p:nvSpPr>
          <p:cNvPr id="6" name="Footer Placeholder 5"/>
          <p:cNvSpPr>
            <a:spLocks noGrp="1"/>
          </p:cNvSpPr>
          <p:nvPr>
            <p:ph type="ftr" sz="quarter" idx="4"/>
          </p:nvPr>
        </p:nvSpPr>
        <p:spPr>
          <a:xfrm>
            <a:off x="4" y="9428220"/>
            <a:ext cx="2945029" cy="498418"/>
          </a:xfrm>
          <a:prstGeom prst="rect">
            <a:avLst/>
          </a:prstGeom>
        </p:spPr>
        <p:txBody>
          <a:bodyPr vert="horz" lIns="134538" tIns="67268" rIns="134538" bIns="67268" rtlCol="0" anchor="b"/>
          <a:lstStyle>
            <a:lvl1pPr algn="l">
              <a:defRPr sz="1800"/>
            </a:lvl1pPr>
          </a:lstStyle>
          <a:p>
            <a:endParaRPr lang="en-NZ"/>
          </a:p>
        </p:txBody>
      </p:sp>
      <p:sp>
        <p:nvSpPr>
          <p:cNvPr id="7" name="Slide Number Placeholder 6"/>
          <p:cNvSpPr>
            <a:spLocks noGrp="1"/>
          </p:cNvSpPr>
          <p:nvPr>
            <p:ph type="sldNum" sz="quarter" idx="5"/>
          </p:nvPr>
        </p:nvSpPr>
        <p:spPr>
          <a:xfrm>
            <a:off x="3850287" y="9428220"/>
            <a:ext cx="2945029" cy="498418"/>
          </a:xfrm>
          <a:prstGeom prst="rect">
            <a:avLst/>
          </a:prstGeom>
        </p:spPr>
        <p:txBody>
          <a:bodyPr vert="horz" lIns="134538" tIns="67268" rIns="134538" bIns="67268" rtlCol="0" anchor="b"/>
          <a:lstStyle>
            <a:lvl1pPr algn="r">
              <a:defRPr sz="1800"/>
            </a:lvl1pPr>
          </a:lstStyle>
          <a:p>
            <a:fld id="{F1D56CEF-742F-40F7-9BC5-576E58B16E3B}" type="slidenum">
              <a:rPr lang="en-NZ" smtClean="0"/>
              <a:t>‹#›</a:t>
            </a:fld>
            <a:endParaRPr lang="en-NZ"/>
          </a:p>
        </p:txBody>
      </p:sp>
    </p:spTree>
    <p:extLst>
      <p:ext uri="{BB962C8B-B14F-4D97-AF65-F5344CB8AC3E}">
        <p14:creationId xmlns:p14="http://schemas.microsoft.com/office/powerpoint/2010/main" val="220970469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Z"/>
          </a:p>
        </p:txBody>
      </p:sp>
      <p:sp>
        <p:nvSpPr>
          <p:cNvPr id="4" name="Slide Number Placeholder 3"/>
          <p:cNvSpPr>
            <a:spLocks noGrp="1"/>
          </p:cNvSpPr>
          <p:nvPr>
            <p:ph type="sldNum" sz="quarter" idx="10"/>
          </p:nvPr>
        </p:nvSpPr>
        <p:spPr/>
        <p:txBody>
          <a:bodyPr/>
          <a:lstStyle/>
          <a:p>
            <a:fld id="{F1D56CEF-742F-40F7-9BC5-576E58B16E3B}" type="slidenum">
              <a:rPr lang="en-NZ" smtClean="0"/>
              <a:t>1</a:t>
            </a:fld>
            <a:endParaRPr lang="en-NZ"/>
          </a:p>
        </p:txBody>
      </p:sp>
    </p:spTree>
    <p:extLst>
      <p:ext uri="{BB962C8B-B14F-4D97-AF65-F5344CB8AC3E}">
        <p14:creationId xmlns:p14="http://schemas.microsoft.com/office/powerpoint/2010/main" val="345446189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Z"/>
          </a:p>
        </p:txBody>
      </p:sp>
      <p:sp>
        <p:nvSpPr>
          <p:cNvPr id="4" name="Slide Number Placeholder 3"/>
          <p:cNvSpPr>
            <a:spLocks noGrp="1"/>
          </p:cNvSpPr>
          <p:nvPr>
            <p:ph type="sldNum" sz="quarter" idx="10"/>
          </p:nvPr>
        </p:nvSpPr>
        <p:spPr/>
        <p:txBody>
          <a:bodyPr/>
          <a:lstStyle/>
          <a:p>
            <a:fld id="{F1D56CEF-742F-40F7-9BC5-576E58B16E3B}" type="slidenum">
              <a:rPr lang="en-NZ" smtClean="0"/>
              <a:t>11</a:t>
            </a:fld>
            <a:endParaRPr lang="en-NZ"/>
          </a:p>
        </p:txBody>
      </p:sp>
    </p:spTree>
    <p:extLst>
      <p:ext uri="{BB962C8B-B14F-4D97-AF65-F5344CB8AC3E}">
        <p14:creationId xmlns:p14="http://schemas.microsoft.com/office/powerpoint/2010/main" val="143339507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Z"/>
          </a:p>
        </p:txBody>
      </p:sp>
      <p:sp>
        <p:nvSpPr>
          <p:cNvPr id="4" name="Slide Number Placeholder 3"/>
          <p:cNvSpPr>
            <a:spLocks noGrp="1"/>
          </p:cNvSpPr>
          <p:nvPr>
            <p:ph type="sldNum" sz="quarter" idx="10"/>
          </p:nvPr>
        </p:nvSpPr>
        <p:spPr/>
        <p:txBody>
          <a:bodyPr/>
          <a:lstStyle/>
          <a:p>
            <a:fld id="{F1D56CEF-742F-40F7-9BC5-576E58B16E3B}" type="slidenum">
              <a:rPr lang="en-NZ" smtClean="0"/>
              <a:t>12</a:t>
            </a:fld>
            <a:endParaRPr lang="en-NZ"/>
          </a:p>
        </p:txBody>
      </p:sp>
    </p:spTree>
    <p:extLst>
      <p:ext uri="{BB962C8B-B14F-4D97-AF65-F5344CB8AC3E}">
        <p14:creationId xmlns:p14="http://schemas.microsoft.com/office/powerpoint/2010/main" val="254811037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Z"/>
          </a:p>
        </p:txBody>
      </p:sp>
      <p:sp>
        <p:nvSpPr>
          <p:cNvPr id="4" name="Slide Number Placeholder 3"/>
          <p:cNvSpPr>
            <a:spLocks noGrp="1"/>
          </p:cNvSpPr>
          <p:nvPr>
            <p:ph type="sldNum" sz="quarter" idx="10"/>
          </p:nvPr>
        </p:nvSpPr>
        <p:spPr/>
        <p:txBody>
          <a:bodyPr/>
          <a:lstStyle/>
          <a:p>
            <a:fld id="{F1D56CEF-742F-40F7-9BC5-576E58B16E3B}" type="slidenum">
              <a:rPr lang="en-NZ" smtClean="0"/>
              <a:t>15</a:t>
            </a:fld>
            <a:endParaRPr lang="en-NZ"/>
          </a:p>
        </p:txBody>
      </p:sp>
    </p:spTree>
    <p:extLst>
      <p:ext uri="{BB962C8B-B14F-4D97-AF65-F5344CB8AC3E}">
        <p14:creationId xmlns:p14="http://schemas.microsoft.com/office/powerpoint/2010/main" val="88453836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Z"/>
          </a:p>
        </p:txBody>
      </p:sp>
      <p:sp>
        <p:nvSpPr>
          <p:cNvPr id="4" name="Slide Number Placeholder 3"/>
          <p:cNvSpPr>
            <a:spLocks noGrp="1"/>
          </p:cNvSpPr>
          <p:nvPr>
            <p:ph type="sldNum" sz="quarter" idx="10"/>
          </p:nvPr>
        </p:nvSpPr>
        <p:spPr/>
        <p:txBody>
          <a:bodyPr/>
          <a:lstStyle/>
          <a:p>
            <a:fld id="{F1D56CEF-742F-40F7-9BC5-576E58B16E3B}" type="slidenum">
              <a:rPr lang="en-NZ" smtClean="0"/>
              <a:t>2</a:t>
            </a:fld>
            <a:endParaRPr lang="en-NZ"/>
          </a:p>
        </p:txBody>
      </p:sp>
    </p:spTree>
    <p:extLst>
      <p:ext uri="{BB962C8B-B14F-4D97-AF65-F5344CB8AC3E}">
        <p14:creationId xmlns:p14="http://schemas.microsoft.com/office/powerpoint/2010/main" val="7552238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Z"/>
          </a:p>
        </p:txBody>
      </p:sp>
      <p:sp>
        <p:nvSpPr>
          <p:cNvPr id="4" name="Slide Number Placeholder 3"/>
          <p:cNvSpPr>
            <a:spLocks noGrp="1"/>
          </p:cNvSpPr>
          <p:nvPr>
            <p:ph type="sldNum" sz="quarter" idx="10"/>
          </p:nvPr>
        </p:nvSpPr>
        <p:spPr/>
        <p:txBody>
          <a:bodyPr/>
          <a:lstStyle/>
          <a:p>
            <a:fld id="{F1D56CEF-742F-40F7-9BC5-576E58B16E3B}" type="slidenum">
              <a:rPr lang="en-NZ" smtClean="0"/>
              <a:t>3</a:t>
            </a:fld>
            <a:endParaRPr lang="en-NZ"/>
          </a:p>
        </p:txBody>
      </p:sp>
    </p:spTree>
    <p:extLst>
      <p:ext uri="{BB962C8B-B14F-4D97-AF65-F5344CB8AC3E}">
        <p14:creationId xmlns:p14="http://schemas.microsoft.com/office/powerpoint/2010/main" val="321983534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Z"/>
          </a:p>
        </p:txBody>
      </p:sp>
      <p:sp>
        <p:nvSpPr>
          <p:cNvPr id="4" name="Slide Number Placeholder 3"/>
          <p:cNvSpPr>
            <a:spLocks noGrp="1"/>
          </p:cNvSpPr>
          <p:nvPr>
            <p:ph type="sldNum" sz="quarter" idx="10"/>
          </p:nvPr>
        </p:nvSpPr>
        <p:spPr/>
        <p:txBody>
          <a:bodyPr/>
          <a:lstStyle/>
          <a:p>
            <a:fld id="{F1D56CEF-742F-40F7-9BC5-576E58B16E3B}" type="slidenum">
              <a:rPr lang="en-NZ" smtClean="0"/>
              <a:t>4</a:t>
            </a:fld>
            <a:endParaRPr lang="en-NZ"/>
          </a:p>
        </p:txBody>
      </p:sp>
    </p:spTree>
    <p:extLst>
      <p:ext uri="{BB962C8B-B14F-4D97-AF65-F5344CB8AC3E}">
        <p14:creationId xmlns:p14="http://schemas.microsoft.com/office/powerpoint/2010/main" val="58977614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Z"/>
          </a:p>
        </p:txBody>
      </p:sp>
      <p:sp>
        <p:nvSpPr>
          <p:cNvPr id="4" name="Slide Number Placeholder 3"/>
          <p:cNvSpPr>
            <a:spLocks noGrp="1"/>
          </p:cNvSpPr>
          <p:nvPr>
            <p:ph type="sldNum" sz="quarter" idx="10"/>
          </p:nvPr>
        </p:nvSpPr>
        <p:spPr/>
        <p:txBody>
          <a:bodyPr/>
          <a:lstStyle/>
          <a:p>
            <a:fld id="{F1D56CEF-742F-40F7-9BC5-576E58B16E3B}" type="slidenum">
              <a:rPr lang="en-NZ" smtClean="0"/>
              <a:t>6</a:t>
            </a:fld>
            <a:endParaRPr lang="en-NZ"/>
          </a:p>
        </p:txBody>
      </p:sp>
    </p:spTree>
    <p:extLst>
      <p:ext uri="{BB962C8B-B14F-4D97-AF65-F5344CB8AC3E}">
        <p14:creationId xmlns:p14="http://schemas.microsoft.com/office/powerpoint/2010/main" val="156649664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Z"/>
          </a:p>
        </p:txBody>
      </p:sp>
      <p:sp>
        <p:nvSpPr>
          <p:cNvPr id="4" name="Slide Number Placeholder 3"/>
          <p:cNvSpPr>
            <a:spLocks noGrp="1"/>
          </p:cNvSpPr>
          <p:nvPr>
            <p:ph type="sldNum" sz="quarter" idx="10"/>
          </p:nvPr>
        </p:nvSpPr>
        <p:spPr/>
        <p:txBody>
          <a:bodyPr/>
          <a:lstStyle/>
          <a:p>
            <a:fld id="{F1D56CEF-742F-40F7-9BC5-576E58B16E3B}" type="slidenum">
              <a:rPr lang="en-NZ" smtClean="0"/>
              <a:t>7</a:t>
            </a:fld>
            <a:endParaRPr lang="en-NZ"/>
          </a:p>
        </p:txBody>
      </p:sp>
    </p:spTree>
    <p:extLst>
      <p:ext uri="{BB962C8B-B14F-4D97-AF65-F5344CB8AC3E}">
        <p14:creationId xmlns:p14="http://schemas.microsoft.com/office/powerpoint/2010/main" val="384397133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Z"/>
          </a:p>
        </p:txBody>
      </p:sp>
      <p:sp>
        <p:nvSpPr>
          <p:cNvPr id="4" name="Slide Number Placeholder 3"/>
          <p:cNvSpPr>
            <a:spLocks noGrp="1"/>
          </p:cNvSpPr>
          <p:nvPr>
            <p:ph type="sldNum" sz="quarter" idx="10"/>
          </p:nvPr>
        </p:nvSpPr>
        <p:spPr/>
        <p:txBody>
          <a:bodyPr/>
          <a:lstStyle/>
          <a:p>
            <a:fld id="{F1D56CEF-742F-40F7-9BC5-576E58B16E3B}" type="slidenum">
              <a:rPr lang="en-NZ" smtClean="0"/>
              <a:t>8</a:t>
            </a:fld>
            <a:endParaRPr lang="en-NZ"/>
          </a:p>
        </p:txBody>
      </p:sp>
    </p:spTree>
    <p:extLst>
      <p:ext uri="{BB962C8B-B14F-4D97-AF65-F5344CB8AC3E}">
        <p14:creationId xmlns:p14="http://schemas.microsoft.com/office/powerpoint/2010/main" val="266167687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Z"/>
          </a:p>
        </p:txBody>
      </p:sp>
      <p:sp>
        <p:nvSpPr>
          <p:cNvPr id="4" name="Slide Number Placeholder 3"/>
          <p:cNvSpPr>
            <a:spLocks noGrp="1"/>
          </p:cNvSpPr>
          <p:nvPr>
            <p:ph type="sldNum" sz="quarter" idx="10"/>
          </p:nvPr>
        </p:nvSpPr>
        <p:spPr/>
        <p:txBody>
          <a:bodyPr/>
          <a:lstStyle/>
          <a:p>
            <a:fld id="{F1D56CEF-742F-40F7-9BC5-576E58B16E3B}" type="slidenum">
              <a:rPr lang="en-NZ" smtClean="0"/>
              <a:t>9</a:t>
            </a:fld>
            <a:endParaRPr lang="en-NZ"/>
          </a:p>
        </p:txBody>
      </p:sp>
    </p:spTree>
    <p:extLst>
      <p:ext uri="{BB962C8B-B14F-4D97-AF65-F5344CB8AC3E}">
        <p14:creationId xmlns:p14="http://schemas.microsoft.com/office/powerpoint/2010/main" val="106723011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Z"/>
          </a:p>
        </p:txBody>
      </p:sp>
      <p:sp>
        <p:nvSpPr>
          <p:cNvPr id="4" name="Slide Number Placeholder 3"/>
          <p:cNvSpPr>
            <a:spLocks noGrp="1"/>
          </p:cNvSpPr>
          <p:nvPr>
            <p:ph type="sldNum" sz="quarter" idx="5"/>
          </p:nvPr>
        </p:nvSpPr>
        <p:spPr/>
        <p:txBody>
          <a:bodyPr/>
          <a:lstStyle/>
          <a:p>
            <a:fld id="{F1D56CEF-742F-40F7-9BC5-576E58B16E3B}" type="slidenum">
              <a:rPr lang="en-NZ" smtClean="0"/>
              <a:t>10</a:t>
            </a:fld>
            <a:endParaRPr lang="en-NZ"/>
          </a:p>
        </p:txBody>
      </p:sp>
    </p:spTree>
    <p:extLst>
      <p:ext uri="{BB962C8B-B14F-4D97-AF65-F5344CB8AC3E}">
        <p14:creationId xmlns:p14="http://schemas.microsoft.com/office/powerpoint/2010/main" val="88472143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16" name="Group 15"/>
          <p:cNvGrpSpPr/>
          <p:nvPr/>
        </p:nvGrpSpPr>
        <p:grpSpPr>
          <a:xfrm>
            <a:off x="3251200" y="2079877"/>
            <a:ext cx="3611126" cy="8877870"/>
            <a:chOff x="4334933" y="1169931"/>
            <a:chExt cx="4814835" cy="4993802"/>
          </a:xfrm>
        </p:grpSpPr>
        <p:cxnSp>
          <p:nvCxnSpPr>
            <p:cNvPr id="17" name="Straight Connector 16"/>
            <p:cNvCxnSpPr/>
            <p:nvPr/>
          </p:nvCxnSpPr>
          <p:spPr>
            <a:xfrm flipH="1">
              <a:off x="6009259" y="1169931"/>
              <a:ext cx="3134741" cy="3134741"/>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p:nvCxnSpPr>
          <p:spPr>
            <a:xfrm flipH="1">
              <a:off x="4334933" y="1348898"/>
              <a:ext cx="4814835" cy="4814835"/>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5225595" y="1469269"/>
              <a:ext cx="3912054" cy="3912054"/>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2" name="Straight Connector 21"/>
            <p:cNvCxnSpPr/>
            <p:nvPr/>
          </p:nvCxnSpPr>
          <p:spPr>
            <a:xfrm flipH="1">
              <a:off x="5304588" y="1307856"/>
              <a:ext cx="3839412" cy="3839412"/>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3" name="Straight Connector 22"/>
            <p:cNvCxnSpPr/>
            <p:nvPr/>
          </p:nvCxnSpPr>
          <p:spPr>
            <a:xfrm flipH="1">
              <a:off x="5707078" y="1770196"/>
              <a:ext cx="3430571" cy="3430570"/>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grpSp>
      <p:sp>
        <p:nvSpPr>
          <p:cNvPr id="2" name="Title 1"/>
          <p:cNvSpPr>
            <a:spLocks noGrp="1"/>
          </p:cNvSpPr>
          <p:nvPr>
            <p:ph type="ctrTitle"/>
          </p:nvPr>
        </p:nvSpPr>
        <p:spPr>
          <a:xfrm>
            <a:off x="400050" y="948269"/>
            <a:ext cx="4616035" cy="5554135"/>
          </a:xfrm>
        </p:spPr>
        <p:txBody>
          <a:bodyPr anchor="b">
            <a:normAutofit/>
          </a:bodyPr>
          <a:lstStyle>
            <a:lvl1pPr algn="l">
              <a:defRPr sz="3300">
                <a:effectLst/>
              </a:defRPr>
            </a:lvl1pPr>
          </a:lstStyle>
          <a:p>
            <a:r>
              <a:rPr lang="en-US"/>
              <a:t>Click to edit Master title style</a:t>
            </a:r>
            <a:endParaRPr lang="en-US" dirty="0"/>
          </a:p>
        </p:txBody>
      </p:sp>
      <p:sp>
        <p:nvSpPr>
          <p:cNvPr id="3" name="Subtitle 2"/>
          <p:cNvSpPr>
            <a:spLocks noGrp="1"/>
          </p:cNvSpPr>
          <p:nvPr>
            <p:ph type="subTitle" idx="1"/>
          </p:nvPr>
        </p:nvSpPr>
        <p:spPr>
          <a:xfrm>
            <a:off x="400050" y="6833543"/>
            <a:ext cx="3715688" cy="3401717"/>
          </a:xfrm>
        </p:spPr>
        <p:txBody>
          <a:bodyPr anchor="t">
            <a:normAutofit/>
          </a:bodyPr>
          <a:lstStyle>
            <a:lvl1pPr marL="0" indent="0" algn="l">
              <a:buNone/>
              <a:defRPr sz="1500">
                <a:solidFill>
                  <a:schemeClr val="bg2">
                    <a:lumMod val="75000"/>
                  </a:schemeClr>
                </a:solidFill>
              </a:defRPr>
            </a:lvl1pPr>
            <a:lvl2pPr marL="342904" indent="0" algn="ctr">
              <a:buNone/>
              <a:defRPr>
                <a:solidFill>
                  <a:schemeClr val="tx1">
                    <a:tint val="75000"/>
                  </a:schemeClr>
                </a:solidFill>
              </a:defRPr>
            </a:lvl2pPr>
            <a:lvl3pPr marL="685809" indent="0" algn="ctr">
              <a:buNone/>
              <a:defRPr>
                <a:solidFill>
                  <a:schemeClr val="tx1">
                    <a:tint val="75000"/>
                  </a:schemeClr>
                </a:solidFill>
              </a:defRPr>
            </a:lvl3pPr>
            <a:lvl4pPr marL="1028713" indent="0" algn="ctr">
              <a:buNone/>
              <a:defRPr>
                <a:solidFill>
                  <a:schemeClr val="tx1">
                    <a:tint val="75000"/>
                  </a:schemeClr>
                </a:solidFill>
              </a:defRPr>
            </a:lvl4pPr>
            <a:lvl5pPr marL="1371617" indent="0" algn="ctr">
              <a:buNone/>
              <a:defRPr>
                <a:solidFill>
                  <a:schemeClr val="tx1">
                    <a:tint val="75000"/>
                  </a:schemeClr>
                </a:solidFill>
              </a:defRPr>
            </a:lvl5pPr>
            <a:lvl6pPr marL="1714521" indent="0" algn="ctr">
              <a:buNone/>
              <a:defRPr>
                <a:solidFill>
                  <a:schemeClr val="tx1">
                    <a:tint val="75000"/>
                  </a:schemeClr>
                </a:solidFill>
              </a:defRPr>
            </a:lvl6pPr>
            <a:lvl7pPr marL="2057427" indent="0" algn="ctr">
              <a:buNone/>
              <a:defRPr>
                <a:solidFill>
                  <a:schemeClr val="tx1">
                    <a:tint val="75000"/>
                  </a:schemeClr>
                </a:solidFill>
              </a:defRPr>
            </a:lvl7pPr>
            <a:lvl8pPr marL="2400330" indent="0" algn="ctr">
              <a:buNone/>
              <a:defRPr>
                <a:solidFill>
                  <a:schemeClr val="tx1">
                    <a:tint val="75000"/>
                  </a:schemeClr>
                </a:solidFill>
              </a:defRPr>
            </a:lvl8pPr>
            <a:lvl9pPr marL="2743234"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11/1/2019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31242976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00051" y="7992535"/>
            <a:ext cx="4916150" cy="2709333"/>
          </a:xfrm>
        </p:spPr>
        <p:txBody>
          <a:bodyPr/>
          <a:lstStyle/>
          <a:p>
            <a:r>
              <a:rPr lang="en-US"/>
              <a:t>Click to edit Master title style</a:t>
            </a:r>
            <a:endParaRPr lang="en-US" dirty="0"/>
          </a:p>
        </p:txBody>
      </p:sp>
      <p:sp>
        <p:nvSpPr>
          <p:cNvPr id="6" name="Picture Placeholder 2"/>
          <p:cNvSpPr>
            <a:spLocks noGrp="1" noChangeAspect="1"/>
          </p:cNvSpPr>
          <p:nvPr>
            <p:ph type="pic" idx="13"/>
          </p:nvPr>
        </p:nvSpPr>
        <p:spPr>
          <a:xfrm>
            <a:off x="400050" y="948267"/>
            <a:ext cx="6057900" cy="5554133"/>
          </a:xfrm>
          <a:prstGeom prst="snip2DiagRect">
            <a:avLst>
              <a:gd name="adj1" fmla="val 10815"/>
              <a:gd name="adj2" fmla="val 0"/>
            </a:avLst>
          </a:prstGeom>
          <a:ln w="15875">
            <a:solidFill>
              <a:schemeClr val="tx1">
                <a:alpha val="40000"/>
              </a:schemeClr>
            </a:solidFill>
          </a:ln>
          <a:effectLst>
            <a:innerShdw blurRad="57150" dist="38100" dir="14460000">
              <a:srgbClr val="000000">
                <a:alpha val="70000"/>
              </a:srgbClr>
            </a:innerShdw>
          </a:effectLst>
        </p:spPr>
        <p:txBody>
          <a:bodyPr anchor="t">
            <a:normAutofit/>
          </a:bodyPr>
          <a:lstStyle>
            <a:lvl1pPr marL="0" indent="0" algn="ctr">
              <a:buNone/>
              <a:defRPr sz="1200"/>
            </a:lvl1pPr>
            <a:lvl2pPr marL="342904" indent="0">
              <a:buNone/>
              <a:defRPr sz="1200"/>
            </a:lvl2pPr>
            <a:lvl3pPr marL="685809" indent="0">
              <a:buNone/>
              <a:defRPr sz="1200"/>
            </a:lvl3pPr>
            <a:lvl4pPr marL="1028713" indent="0">
              <a:buNone/>
              <a:defRPr sz="1200"/>
            </a:lvl4pPr>
            <a:lvl5pPr marL="1371617" indent="0">
              <a:buNone/>
              <a:defRPr sz="1200"/>
            </a:lvl5pPr>
            <a:lvl6pPr marL="1714521" indent="0">
              <a:buNone/>
              <a:defRPr sz="1200"/>
            </a:lvl6pPr>
            <a:lvl7pPr marL="2057427" indent="0">
              <a:buNone/>
              <a:defRPr sz="1200"/>
            </a:lvl7pPr>
            <a:lvl8pPr marL="2400330" indent="0">
              <a:buNone/>
              <a:defRPr sz="1200"/>
            </a:lvl8pPr>
            <a:lvl9pPr marL="2743234" indent="0">
              <a:buNone/>
              <a:defRPr sz="1200"/>
            </a:lvl9pPr>
          </a:lstStyle>
          <a:p>
            <a:r>
              <a:rPr lang="en-US"/>
              <a:t>Click icon to add picture</a:t>
            </a:r>
            <a:endParaRPr lang="en-US" dirty="0"/>
          </a:p>
        </p:txBody>
      </p:sp>
      <p:sp>
        <p:nvSpPr>
          <p:cNvPr id="9" name="Text Placeholder 9"/>
          <p:cNvSpPr>
            <a:spLocks noGrp="1"/>
          </p:cNvSpPr>
          <p:nvPr>
            <p:ph type="body" sz="quarter" idx="14"/>
          </p:nvPr>
        </p:nvSpPr>
        <p:spPr>
          <a:xfrm>
            <a:off x="571503" y="6833541"/>
            <a:ext cx="5460999" cy="812800"/>
          </a:xfrm>
        </p:spPr>
        <p:txBody>
          <a:bodyPr anchor="t">
            <a:normAutofit/>
          </a:bodyPr>
          <a:lstStyle>
            <a:lvl1pPr marL="0" indent="0">
              <a:buFontTx/>
              <a:buNone/>
              <a:defRPr sz="1200"/>
            </a:lvl1pPr>
            <a:lvl2pPr marL="342904" indent="0">
              <a:buFontTx/>
              <a:buNone/>
              <a:defRPr/>
            </a:lvl2pPr>
            <a:lvl3pPr marL="685809" indent="0">
              <a:buFontTx/>
              <a:buNone/>
              <a:defRPr/>
            </a:lvl3pPr>
            <a:lvl4pPr marL="1028713" indent="0">
              <a:buFontTx/>
              <a:buNone/>
              <a:defRPr/>
            </a:lvl4pPr>
            <a:lvl5pPr marL="1371617" indent="0">
              <a:buFontTx/>
              <a:buNone/>
              <a:defRPr/>
            </a:lvl5pPr>
          </a:lstStyle>
          <a:p>
            <a:pPr lvl="0"/>
            <a:r>
              <a:rPr lang="en-US"/>
              <a:t>Edit Master text styles</a:t>
            </a:r>
          </a:p>
        </p:txBody>
      </p:sp>
      <p:sp>
        <p:nvSpPr>
          <p:cNvPr id="3" name="Date Placeholder 2"/>
          <p:cNvSpPr>
            <a:spLocks noGrp="1"/>
          </p:cNvSpPr>
          <p:nvPr>
            <p:ph type="dt" sz="half" idx="10"/>
          </p:nvPr>
        </p:nvSpPr>
        <p:spPr/>
        <p:txBody>
          <a:bodyPr/>
          <a:lstStyle/>
          <a:p>
            <a:fld id="{B61BEF0D-F0BB-DE4B-95CE-6DB70DBA9567}" type="datetimeFigureOut">
              <a:rPr lang="en-US" smtClean="0"/>
              <a:pPr/>
              <a:t>11/1/2019</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20465452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400050" y="948267"/>
            <a:ext cx="6057900" cy="5147733"/>
          </a:xfrm>
        </p:spPr>
        <p:txBody>
          <a:bodyPr anchor="ctr">
            <a:normAutofit/>
          </a:bodyPr>
          <a:lstStyle>
            <a:lvl1pPr algn="l">
              <a:defRPr sz="2100" b="0" cap="all"/>
            </a:lvl1pPr>
          </a:lstStyle>
          <a:p>
            <a:r>
              <a:rPr lang="en-US"/>
              <a:t>Click to edit Master title style</a:t>
            </a:r>
            <a:endParaRPr lang="en-US" dirty="0"/>
          </a:p>
        </p:txBody>
      </p:sp>
      <p:sp>
        <p:nvSpPr>
          <p:cNvPr id="3" name="Text Placeholder 2"/>
          <p:cNvSpPr>
            <a:spLocks noGrp="1"/>
          </p:cNvSpPr>
          <p:nvPr>
            <p:ph type="body" idx="1"/>
          </p:nvPr>
        </p:nvSpPr>
        <p:spPr>
          <a:xfrm>
            <a:off x="400050" y="7315200"/>
            <a:ext cx="4787664" cy="3386667"/>
          </a:xfrm>
        </p:spPr>
        <p:txBody>
          <a:bodyPr anchor="ctr">
            <a:normAutofit/>
          </a:bodyPr>
          <a:lstStyle>
            <a:lvl1pPr marL="0" indent="0" algn="l">
              <a:buNone/>
              <a:defRPr sz="1349">
                <a:solidFill>
                  <a:schemeClr val="bg2">
                    <a:lumMod val="75000"/>
                  </a:schemeClr>
                </a:solidFill>
              </a:defRPr>
            </a:lvl1pPr>
            <a:lvl2pPr marL="342904" indent="0">
              <a:buNone/>
              <a:defRPr sz="1349">
                <a:solidFill>
                  <a:schemeClr val="tx1">
                    <a:tint val="75000"/>
                  </a:schemeClr>
                </a:solidFill>
              </a:defRPr>
            </a:lvl2pPr>
            <a:lvl3pPr marL="685809" indent="0">
              <a:buNone/>
              <a:defRPr sz="1200">
                <a:solidFill>
                  <a:schemeClr val="tx1">
                    <a:tint val="75000"/>
                  </a:schemeClr>
                </a:solidFill>
              </a:defRPr>
            </a:lvl3pPr>
            <a:lvl4pPr marL="1028713" indent="0">
              <a:buNone/>
              <a:defRPr sz="1051">
                <a:solidFill>
                  <a:schemeClr val="tx1">
                    <a:tint val="75000"/>
                  </a:schemeClr>
                </a:solidFill>
              </a:defRPr>
            </a:lvl4pPr>
            <a:lvl5pPr marL="1371617" indent="0">
              <a:buNone/>
              <a:defRPr sz="1051">
                <a:solidFill>
                  <a:schemeClr val="tx1">
                    <a:tint val="75000"/>
                  </a:schemeClr>
                </a:solidFill>
              </a:defRPr>
            </a:lvl5pPr>
            <a:lvl6pPr marL="1714521" indent="0">
              <a:buNone/>
              <a:defRPr sz="1051">
                <a:solidFill>
                  <a:schemeClr val="tx1">
                    <a:tint val="75000"/>
                  </a:schemeClr>
                </a:solidFill>
              </a:defRPr>
            </a:lvl6pPr>
            <a:lvl7pPr marL="2057427" indent="0">
              <a:buNone/>
              <a:defRPr sz="1051">
                <a:solidFill>
                  <a:schemeClr val="tx1">
                    <a:tint val="75000"/>
                  </a:schemeClr>
                </a:solidFill>
              </a:defRPr>
            </a:lvl7pPr>
            <a:lvl8pPr marL="2400330" indent="0">
              <a:buNone/>
              <a:defRPr sz="1051">
                <a:solidFill>
                  <a:schemeClr val="tx1">
                    <a:tint val="75000"/>
                  </a:schemeClr>
                </a:solidFill>
              </a:defRPr>
            </a:lvl8pPr>
            <a:lvl9pPr marL="2743234" indent="0">
              <a:buNone/>
              <a:defRPr sz="1051">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smtClean="0"/>
              <a:pPr/>
              <a:t>11/1/2019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39298343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42213" y="948267"/>
            <a:ext cx="5144840" cy="5147733"/>
          </a:xfrm>
        </p:spPr>
        <p:txBody>
          <a:bodyPr anchor="ctr">
            <a:normAutofit/>
          </a:bodyPr>
          <a:lstStyle>
            <a:lvl1pPr algn="l">
              <a:defRPr sz="2100" b="0" cap="all">
                <a:solidFill>
                  <a:schemeClr val="tx1"/>
                </a:solidFill>
              </a:defRPr>
            </a:lvl1pPr>
          </a:lstStyle>
          <a:p>
            <a:r>
              <a:rPr lang="en-US"/>
              <a:t>Click to edit Master title style</a:t>
            </a:r>
            <a:endParaRPr lang="en-US" dirty="0"/>
          </a:p>
        </p:txBody>
      </p:sp>
      <p:sp>
        <p:nvSpPr>
          <p:cNvPr id="10" name="Text Placeholder 9"/>
          <p:cNvSpPr>
            <a:spLocks noGrp="1"/>
          </p:cNvSpPr>
          <p:nvPr>
            <p:ph type="body" sz="quarter" idx="13"/>
          </p:nvPr>
        </p:nvSpPr>
        <p:spPr>
          <a:xfrm>
            <a:off x="800101" y="6096000"/>
            <a:ext cx="4801850" cy="857956"/>
          </a:xfrm>
        </p:spPr>
        <p:txBody>
          <a:bodyPr anchor="ctr"/>
          <a:lstStyle>
            <a:lvl1pPr marL="0" indent="0">
              <a:buFontTx/>
              <a:buNone/>
              <a:defRPr/>
            </a:lvl1pPr>
            <a:lvl2pPr marL="342904" indent="0">
              <a:buFontTx/>
              <a:buNone/>
              <a:defRPr/>
            </a:lvl2pPr>
            <a:lvl3pPr marL="685809" indent="0">
              <a:buFontTx/>
              <a:buNone/>
              <a:defRPr/>
            </a:lvl3pPr>
            <a:lvl4pPr marL="1028713" indent="0">
              <a:buFontTx/>
              <a:buNone/>
              <a:defRPr/>
            </a:lvl4pPr>
            <a:lvl5pPr marL="1371617" indent="0">
              <a:buFontTx/>
              <a:buNone/>
              <a:defRPr/>
            </a:lvl5pPr>
          </a:lstStyle>
          <a:p>
            <a:pPr lvl="0"/>
            <a:r>
              <a:rPr lang="en-US"/>
              <a:t>Edit Master text styles</a:t>
            </a:r>
          </a:p>
        </p:txBody>
      </p:sp>
      <p:sp>
        <p:nvSpPr>
          <p:cNvPr id="3" name="Text Placeholder 2"/>
          <p:cNvSpPr>
            <a:spLocks noGrp="1"/>
          </p:cNvSpPr>
          <p:nvPr>
            <p:ph type="body" idx="1"/>
          </p:nvPr>
        </p:nvSpPr>
        <p:spPr>
          <a:xfrm>
            <a:off x="400051" y="7646347"/>
            <a:ext cx="4786771" cy="3055520"/>
          </a:xfrm>
        </p:spPr>
        <p:txBody>
          <a:bodyPr anchor="ctr">
            <a:normAutofit/>
          </a:bodyPr>
          <a:lstStyle>
            <a:lvl1pPr marL="0" indent="0" algn="l">
              <a:buNone/>
              <a:defRPr sz="1500">
                <a:solidFill>
                  <a:schemeClr val="bg2">
                    <a:lumMod val="75000"/>
                  </a:schemeClr>
                </a:solidFill>
              </a:defRPr>
            </a:lvl1pPr>
            <a:lvl2pPr marL="342904" indent="0">
              <a:buNone/>
              <a:defRPr sz="1349">
                <a:solidFill>
                  <a:schemeClr val="tx1">
                    <a:tint val="75000"/>
                  </a:schemeClr>
                </a:solidFill>
              </a:defRPr>
            </a:lvl2pPr>
            <a:lvl3pPr marL="685809" indent="0">
              <a:buNone/>
              <a:defRPr sz="1200">
                <a:solidFill>
                  <a:schemeClr val="tx1">
                    <a:tint val="75000"/>
                  </a:schemeClr>
                </a:solidFill>
              </a:defRPr>
            </a:lvl3pPr>
            <a:lvl4pPr marL="1028713" indent="0">
              <a:buNone/>
              <a:defRPr sz="1051">
                <a:solidFill>
                  <a:schemeClr val="tx1">
                    <a:tint val="75000"/>
                  </a:schemeClr>
                </a:solidFill>
              </a:defRPr>
            </a:lvl4pPr>
            <a:lvl5pPr marL="1371617" indent="0">
              <a:buNone/>
              <a:defRPr sz="1051">
                <a:solidFill>
                  <a:schemeClr val="tx1">
                    <a:tint val="75000"/>
                  </a:schemeClr>
                </a:solidFill>
              </a:defRPr>
            </a:lvl5pPr>
            <a:lvl6pPr marL="1714521" indent="0">
              <a:buNone/>
              <a:defRPr sz="1051">
                <a:solidFill>
                  <a:schemeClr val="tx1">
                    <a:tint val="75000"/>
                  </a:schemeClr>
                </a:solidFill>
              </a:defRPr>
            </a:lvl6pPr>
            <a:lvl7pPr marL="2057427" indent="0">
              <a:buNone/>
              <a:defRPr sz="1051">
                <a:solidFill>
                  <a:schemeClr val="tx1">
                    <a:tint val="75000"/>
                  </a:schemeClr>
                </a:solidFill>
              </a:defRPr>
            </a:lvl7pPr>
            <a:lvl8pPr marL="2400330" indent="0">
              <a:buNone/>
              <a:defRPr sz="1051">
                <a:solidFill>
                  <a:schemeClr val="tx1">
                    <a:tint val="75000"/>
                  </a:schemeClr>
                </a:solidFill>
              </a:defRPr>
            </a:lvl8pPr>
            <a:lvl9pPr marL="2743234" indent="0">
              <a:buNone/>
              <a:defRPr sz="1051">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smtClean="0"/>
              <a:pPr/>
              <a:t>11/1/2019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
        <p:nvSpPr>
          <p:cNvPr id="14" name="TextBox 13"/>
          <p:cNvSpPr txBox="1"/>
          <p:nvPr/>
        </p:nvSpPr>
        <p:spPr>
          <a:xfrm>
            <a:off x="171452" y="1263331"/>
            <a:ext cx="342989" cy="1039602"/>
          </a:xfrm>
          <a:prstGeom prst="rect">
            <a:avLst/>
          </a:prstGeom>
        </p:spPr>
        <p:txBody>
          <a:bodyPr vert="horz" lIns="68580" tIns="34290" rIns="68580" bIns="34290" rtlCol="0" anchor="ctr">
            <a:noAutofit/>
          </a:bodyPr>
          <a:lstStyle/>
          <a:p>
            <a:pPr lvl="0"/>
            <a:r>
              <a:rPr lang="en-US" sz="6000" dirty="0">
                <a:solidFill>
                  <a:schemeClr val="tx1"/>
                </a:solidFill>
                <a:effectLst/>
              </a:rPr>
              <a:t>“</a:t>
            </a:r>
          </a:p>
        </p:txBody>
      </p:sp>
      <p:sp>
        <p:nvSpPr>
          <p:cNvPr id="15" name="TextBox 14"/>
          <p:cNvSpPr txBox="1"/>
          <p:nvPr/>
        </p:nvSpPr>
        <p:spPr>
          <a:xfrm>
            <a:off x="5772152" y="4921957"/>
            <a:ext cx="342989" cy="1039602"/>
          </a:xfrm>
          <a:prstGeom prst="rect">
            <a:avLst/>
          </a:prstGeom>
        </p:spPr>
        <p:txBody>
          <a:bodyPr vert="horz" lIns="68580" tIns="34290" rIns="68580" bIns="34290" rtlCol="0" anchor="ctr">
            <a:noAutofit/>
          </a:bodyPr>
          <a:lstStyle/>
          <a:p>
            <a:pPr lvl="0" algn="r"/>
            <a:r>
              <a:rPr lang="en-US" sz="6000" dirty="0">
                <a:solidFill>
                  <a:schemeClr val="tx1"/>
                </a:solidFill>
                <a:effectLst/>
              </a:rPr>
              <a:t>”</a:t>
            </a:r>
          </a:p>
        </p:txBody>
      </p:sp>
    </p:spTree>
    <p:extLst>
      <p:ext uri="{BB962C8B-B14F-4D97-AF65-F5344CB8AC3E}">
        <p14:creationId xmlns:p14="http://schemas.microsoft.com/office/powerpoint/2010/main" val="44977086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400051" y="6096000"/>
            <a:ext cx="4786771" cy="3017600"/>
          </a:xfrm>
        </p:spPr>
        <p:txBody>
          <a:bodyPr anchor="b">
            <a:normAutofit/>
          </a:bodyPr>
          <a:lstStyle>
            <a:lvl1pPr algn="l">
              <a:defRPr sz="2100" b="0" cap="all"/>
            </a:lvl1pPr>
          </a:lstStyle>
          <a:p>
            <a:r>
              <a:rPr lang="en-US"/>
              <a:t>Click to edit Master title style</a:t>
            </a:r>
            <a:endParaRPr lang="en-US" dirty="0"/>
          </a:p>
        </p:txBody>
      </p:sp>
      <p:sp>
        <p:nvSpPr>
          <p:cNvPr id="3" name="Text Placeholder 2"/>
          <p:cNvSpPr>
            <a:spLocks noGrp="1"/>
          </p:cNvSpPr>
          <p:nvPr>
            <p:ph type="body" idx="1"/>
          </p:nvPr>
        </p:nvSpPr>
        <p:spPr>
          <a:xfrm>
            <a:off x="400050" y="9125301"/>
            <a:ext cx="4787664" cy="1576567"/>
          </a:xfrm>
        </p:spPr>
        <p:txBody>
          <a:bodyPr anchor="t">
            <a:normAutofit/>
          </a:bodyPr>
          <a:lstStyle>
            <a:lvl1pPr marL="0" indent="0" algn="l">
              <a:buNone/>
              <a:defRPr sz="1349">
                <a:solidFill>
                  <a:schemeClr val="bg2">
                    <a:lumMod val="75000"/>
                  </a:schemeClr>
                </a:solidFill>
              </a:defRPr>
            </a:lvl1pPr>
            <a:lvl2pPr marL="342904" indent="0">
              <a:buNone/>
              <a:defRPr sz="1349">
                <a:solidFill>
                  <a:schemeClr val="tx1">
                    <a:tint val="75000"/>
                  </a:schemeClr>
                </a:solidFill>
              </a:defRPr>
            </a:lvl2pPr>
            <a:lvl3pPr marL="685809" indent="0">
              <a:buNone/>
              <a:defRPr sz="1200">
                <a:solidFill>
                  <a:schemeClr val="tx1">
                    <a:tint val="75000"/>
                  </a:schemeClr>
                </a:solidFill>
              </a:defRPr>
            </a:lvl3pPr>
            <a:lvl4pPr marL="1028713" indent="0">
              <a:buNone/>
              <a:defRPr sz="1051">
                <a:solidFill>
                  <a:schemeClr val="tx1">
                    <a:tint val="75000"/>
                  </a:schemeClr>
                </a:solidFill>
              </a:defRPr>
            </a:lvl4pPr>
            <a:lvl5pPr marL="1371617" indent="0">
              <a:buNone/>
              <a:defRPr sz="1051">
                <a:solidFill>
                  <a:schemeClr val="tx1">
                    <a:tint val="75000"/>
                  </a:schemeClr>
                </a:solidFill>
              </a:defRPr>
            </a:lvl5pPr>
            <a:lvl6pPr marL="1714521" indent="0">
              <a:buNone/>
              <a:defRPr sz="1051">
                <a:solidFill>
                  <a:schemeClr val="tx1">
                    <a:tint val="75000"/>
                  </a:schemeClr>
                </a:solidFill>
              </a:defRPr>
            </a:lvl6pPr>
            <a:lvl7pPr marL="2057427" indent="0">
              <a:buNone/>
              <a:defRPr sz="1051">
                <a:solidFill>
                  <a:schemeClr val="tx1">
                    <a:tint val="75000"/>
                  </a:schemeClr>
                </a:solidFill>
              </a:defRPr>
            </a:lvl7pPr>
            <a:lvl8pPr marL="2400330" indent="0">
              <a:buNone/>
              <a:defRPr sz="1051">
                <a:solidFill>
                  <a:schemeClr val="tx1">
                    <a:tint val="75000"/>
                  </a:schemeClr>
                </a:solidFill>
              </a:defRPr>
            </a:lvl8pPr>
            <a:lvl9pPr marL="2743234" indent="0">
              <a:buNone/>
              <a:defRPr sz="1051">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smtClean="0"/>
              <a:pPr/>
              <a:t>11/1/2019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49364210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642213" y="948267"/>
            <a:ext cx="5144840" cy="5147733"/>
          </a:xfrm>
        </p:spPr>
        <p:txBody>
          <a:bodyPr anchor="ctr">
            <a:normAutofit/>
          </a:bodyPr>
          <a:lstStyle>
            <a:lvl1pPr algn="l">
              <a:defRPr sz="2100" b="0" cap="all">
                <a:solidFill>
                  <a:schemeClr val="tx1"/>
                </a:solidFill>
              </a:defRPr>
            </a:lvl1pPr>
          </a:lstStyle>
          <a:p>
            <a:r>
              <a:rPr lang="en-US"/>
              <a:t>Click to edit Master title style</a:t>
            </a:r>
            <a:endParaRPr lang="en-US" dirty="0"/>
          </a:p>
        </p:txBody>
      </p:sp>
      <p:sp>
        <p:nvSpPr>
          <p:cNvPr id="10" name="Text Placeholder 9"/>
          <p:cNvSpPr>
            <a:spLocks noGrp="1"/>
          </p:cNvSpPr>
          <p:nvPr>
            <p:ph type="body" sz="quarter" idx="13"/>
          </p:nvPr>
        </p:nvSpPr>
        <p:spPr>
          <a:xfrm>
            <a:off x="400051" y="6908800"/>
            <a:ext cx="4786771" cy="1866428"/>
          </a:xfrm>
        </p:spPr>
        <p:txBody>
          <a:bodyPr vert="horz" lIns="91440" tIns="45720" rIns="91440" bIns="45720" rtlCol="0" anchor="b">
            <a:normAutofit/>
          </a:bodyPr>
          <a:lstStyle>
            <a:lvl1pPr>
              <a:buNone/>
              <a:defRPr lang="en-US" sz="1500" b="0" cap="all" dirty="0">
                <a:ln w="3175" cmpd="sng">
                  <a:noFill/>
                </a:ln>
                <a:solidFill>
                  <a:schemeClr val="tx1"/>
                </a:solidFill>
                <a:effectLst/>
              </a:defRPr>
            </a:lvl1pPr>
          </a:lstStyle>
          <a:p>
            <a:pPr marL="0" lvl="0">
              <a:spcBef>
                <a:spcPct val="0"/>
              </a:spcBef>
              <a:buNone/>
            </a:pPr>
            <a:r>
              <a:rPr lang="en-US"/>
              <a:t>Edit Master text styles</a:t>
            </a:r>
          </a:p>
        </p:txBody>
      </p:sp>
      <p:sp>
        <p:nvSpPr>
          <p:cNvPr id="3" name="Text Placeholder 2"/>
          <p:cNvSpPr>
            <a:spLocks noGrp="1"/>
          </p:cNvSpPr>
          <p:nvPr>
            <p:ph type="body" idx="1"/>
          </p:nvPr>
        </p:nvSpPr>
        <p:spPr>
          <a:xfrm>
            <a:off x="400050" y="8805335"/>
            <a:ext cx="4786770" cy="1896533"/>
          </a:xfrm>
        </p:spPr>
        <p:txBody>
          <a:bodyPr anchor="t">
            <a:normAutofit/>
          </a:bodyPr>
          <a:lstStyle>
            <a:lvl1pPr marL="0" indent="0" algn="l">
              <a:buNone/>
              <a:defRPr sz="1349">
                <a:solidFill>
                  <a:schemeClr val="bg2">
                    <a:lumMod val="75000"/>
                  </a:schemeClr>
                </a:solidFill>
              </a:defRPr>
            </a:lvl1pPr>
            <a:lvl2pPr marL="342904" indent="0">
              <a:buNone/>
              <a:defRPr sz="1349">
                <a:solidFill>
                  <a:schemeClr val="tx1">
                    <a:tint val="75000"/>
                  </a:schemeClr>
                </a:solidFill>
              </a:defRPr>
            </a:lvl2pPr>
            <a:lvl3pPr marL="685809" indent="0">
              <a:buNone/>
              <a:defRPr sz="1200">
                <a:solidFill>
                  <a:schemeClr val="tx1">
                    <a:tint val="75000"/>
                  </a:schemeClr>
                </a:solidFill>
              </a:defRPr>
            </a:lvl3pPr>
            <a:lvl4pPr marL="1028713" indent="0">
              <a:buNone/>
              <a:defRPr sz="1051">
                <a:solidFill>
                  <a:schemeClr val="tx1">
                    <a:tint val="75000"/>
                  </a:schemeClr>
                </a:solidFill>
              </a:defRPr>
            </a:lvl4pPr>
            <a:lvl5pPr marL="1371617" indent="0">
              <a:buNone/>
              <a:defRPr sz="1051">
                <a:solidFill>
                  <a:schemeClr val="tx1">
                    <a:tint val="75000"/>
                  </a:schemeClr>
                </a:solidFill>
              </a:defRPr>
            </a:lvl5pPr>
            <a:lvl6pPr marL="1714521" indent="0">
              <a:buNone/>
              <a:defRPr sz="1051">
                <a:solidFill>
                  <a:schemeClr val="tx1">
                    <a:tint val="75000"/>
                  </a:schemeClr>
                </a:solidFill>
              </a:defRPr>
            </a:lvl6pPr>
            <a:lvl7pPr marL="2057427" indent="0">
              <a:buNone/>
              <a:defRPr sz="1051">
                <a:solidFill>
                  <a:schemeClr val="tx1">
                    <a:tint val="75000"/>
                  </a:schemeClr>
                </a:solidFill>
              </a:defRPr>
            </a:lvl7pPr>
            <a:lvl8pPr marL="2400330" indent="0">
              <a:buNone/>
              <a:defRPr sz="1051">
                <a:solidFill>
                  <a:schemeClr val="tx1">
                    <a:tint val="75000"/>
                  </a:schemeClr>
                </a:solidFill>
              </a:defRPr>
            </a:lvl8pPr>
            <a:lvl9pPr marL="2743234" indent="0">
              <a:buNone/>
              <a:defRPr sz="1051">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smtClean="0"/>
              <a:pPr/>
              <a:t>11/1/2019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
        <p:nvSpPr>
          <p:cNvPr id="14" name="TextBox 13"/>
          <p:cNvSpPr txBox="1"/>
          <p:nvPr/>
        </p:nvSpPr>
        <p:spPr>
          <a:xfrm>
            <a:off x="171452" y="1263331"/>
            <a:ext cx="342989" cy="1039602"/>
          </a:xfrm>
          <a:prstGeom prst="rect">
            <a:avLst/>
          </a:prstGeom>
        </p:spPr>
        <p:txBody>
          <a:bodyPr vert="horz" lIns="68580" tIns="34290" rIns="68580" bIns="34290" rtlCol="0" anchor="ctr">
            <a:noAutofit/>
          </a:bodyPr>
          <a:lstStyle/>
          <a:p>
            <a:pPr lvl="0"/>
            <a:r>
              <a:rPr lang="en-US" sz="6000" dirty="0">
                <a:solidFill>
                  <a:schemeClr val="tx1"/>
                </a:solidFill>
                <a:effectLst/>
              </a:rPr>
              <a:t>“</a:t>
            </a:r>
          </a:p>
        </p:txBody>
      </p:sp>
      <p:sp>
        <p:nvSpPr>
          <p:cNvPr id="15" name="TextBox 14"/>
          <p:cNvSpPr txBox="1"/>
          <p:nvPr/>
        </p:nvSpPr>
        <p:spPr>
          <a:xfrm>
            <a:off x="5772152" y="4921957"/>
            <a:ext cx="342989" cy="1039602"/>
          </a:xfrm>
          <a:prstGeom prst="rect">
            <a:avLst/>
          </a:prstGeom>
        </p:spPr>
        <p:txBody>
          <a:bodyPr vert="horz" lIns="68580" tIns="34290" rIns="68580" bIns="34290" rtlCol="0" anchor="ctr">
            <a:noAutofit/>
          </a:bodyPr>
          <a:lstStyle/>
          <a:p>
            <a:pPr lvl="0" algn="r"/>
            <a:r>
              <a:rPr lang="en-US" sz="6000" dirty="0">
                <a:solidFill>
                  <a:schemeClr val="tx1"/>
                </a:solidFill>
                <a:effectLst/>
              </a:rPr>
              <a:t>”</a:t>
            </a:r>
          </a:p>
        </p:txBody>
      </p:sp>
    </p:spTree>
    <p:extLst>
      <p:ext uri="{BB962C8B-B14F-4D97-AF65-F5344CB8AC3E}">
        <p14:creationId xmlns:p14="http://schemas.microsoft.com/office/powerpoint/2010/main" val="238591929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400050" y="948267"/>
            <a:ext cx="5644244" cy="5147733"/>
          </a:xfrm>
        </p:spPr>
        <p:txBody>
          <a:bodyPr vert="horz" lIns="91440" tIns="45720" rIns="91440" bIns="45720" rtlCol="0" anchor="ctr">
            <a:normAutofit/>
          </a:bodyPr>
          <a:lstStyle>
            <a:lvl1pPr>
              <a:defRPr lang="en-US" sz="2100" b="0" dirty="0"/>
            </a:lvl1pPr>
          </a:lstStyle>
          <a:p>
            <a:pPr marL="0" lvl="0"/>
            <a:r>
              <a:rPr lang="en-US"/>
              <a:t>Click to edit Master title style</a:t>
            </a:r>
            <a:endParaRPr lang="en-US" dirty="0"/>
          </a:p>
        </p:txBody>
      </p:sp>
      <p:sp>
        <p:nvSpPr>
          <p:cNvPr id="10" name="Text Placeholder 9"/>
          <p:cNvSpPr>
            <a:spLocks noGrp="1"/>
          </p:cNvSpPr>
          <p:nvPr>
            <p:ph type="body" sz="quarter" idx="13"/>
          </p:nvPr>
        </p:nvSpPr>
        <p:spPr>
          <a:xfrm>
            <a:off x="400051" y="6984062"/>
            <a:ext cx="4786771" cy="1490133"/>
          </a:xfrm>
        </p:spPr>
        <p:txBody>
          <a:bodyPr vert="horz" lIns="91440" tIns="45720" rIns="91440" bIns="45720" rtlCol="0" anchor="b">
            <a:normAutofit/>
          </a:bodyPr>
          <a:lstStyle>
            <a:lvl1pPr>
              <a:buNone/>
              <a:defRPr lang="en-US" sz="1500" b="0" cap="all" dirty="0">
                <a:ln w="3175" cmpd="sng">
                  <a:noFill/>
                </a:ln>
                <a:solidFill>
                  <a:schemeClr val="tx1"/>
                </a:solidFill>
                <a:effectLst/>
              </a:defRPr>
            </a:lvl1pPr>
          </a:lstStyle>
          <a:p>
            <a:pPr marL="0" lvl="0">
              <a:spcBef>
                <a:spcPct val="0"/>
              </a:spcBef>
              <a:buNone/>
            </a:pPr>
            <a:r>
              <a:rPr lang="en-US"/>
              <a:t>Edit Master text styles</a:t>
            </a:r>
          </a:p>
        </p:txBody>
      </p:sp>
      <p:sp>
        <p:nvSpPr>
          <p:cNvPr id="3" name="Text Placeholder 2"/>
          <p:cNvSpPr>
            <a:spLocks noGrp="1"/>
          </p:cNvSpPr>
          <p:nvPr>
            <p:ph type="body" idx="1"/>
          </p:nvPr>
        </p:nvSpPr>
        <p:spPr>
          <a:xfrm>
            <a:off x="400050" y="8474198"/>
            <a:ext cx="4786770" cy="2227671"/>
          </a:xfrm>
        </p:spPr>
        <p:txBody>
          <a:bodyPr anchor="t">
            <a:normAutofit/>
          </a:bodyPr>
          <a:lstStyle>
            <a:lvl1pPr marL="0" indent="0" algn="l">
              <a:buNone/>
              <a:defRPr sz="1349">
                <a:solidFill>
                  <a:schemeClr val="bg2">
                    <a:lumMod val="75000"/>
                  </a:schemeClr>
                </a:solidFill>
              </a:defRPr>
            </a:lvl1pPr>
            <a:lvl2pPr marL="342904" indent="0">
              <a:buNone/>
              <a:defRPr sz="1349">
                <a:solidFill>
                  <a:schemeClr val="tx1">
                    <a:tint val="75000"/>
                  </a:schemeClr>
                </a:solidFill>
              </a:defRPr>
            </a:lvl2pPr>
            <a:lvl3pPr marL="685809" indent="0">
              <a:buNone/>
              <a:defRPr sz="1200">
                <a:solidFill>
                  <a:schemeClr val="tx1">
                    <a:tint val="75000"/>
                  </a:schemeClr>
                </a:solidFill>
              </a:defRPr>
            </a:lvl3pPr>
            <a:lvl4pPr marL="1028713" indent="0">
              <a:buNone/>
              <a:defRPr sz="1051">
                <a:solidFill>
                  <a:schemeClr val="tx1">
                    <a:tint val="75000"/>
                  </a:schemeClr>
                </a:solidFill>
              </a:defRPr>
            </a:lvl4pPr>
            <a:lvl5pPr marL="1371617" indent="0">
              <a:buNone/>
              <a:defRPr sz="1051">
                <a:solidFill>
                  <a:schemeClr val="tx1">
                    <a:tint val="75000"/>
                  </a:schemeClr>
                </a:solidFill>
              </a:defRPr>
            </a:lvl5pPr>
            <a:lvl6pPr marL="1714521" indent="0">
              <a:buNone/>
              <a:defRPr sz="1051">
                <a:solidFill>
                  <a:schemeClr val="tx1">
                    <a:tint val="75000"/>
                  </a:schemeClr>
                </a:solidFill>
              </a:defRPr>
            </a:lvl6pPr>
            <a:lvl7pPr marL="2057427" indent="0">
              <a:buNone/>
              <a:defRPr sz="1051">
                <a:solidFill>
                  <a:schemeClr val="tx1">
                    <a:tint val="75000"/>
                  </a:schemeClr>
                </a:solidFill>
              </a:defRPr>
            </a:lvl7pPr>
            <a:lvl8pPr marL="2400330" indent="0">
              <a:buNone/>
              <a:defRPr sz="1051">
                <a:solidFill>
                  <a:schemeClr val="tx1">
                    <a:tint val="75000"/>
                  </a:schemeClr>
                </a:solidFill>
              </a:defRPr>
            </a:lvl8pPr>
            <a:lvl9pPr marL="2743234" indent="0">
              <a:buNone/>
              <a:defRPr sz="1051">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smtClean="0"/>
              <a:pPr/>
              <a:t>11/1/2019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15537996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00051" y="7992535"/>
            <a:ext cx="4916150" cy="2709333"/>
          </a:xfrm>
        </p:spPr>
        <p:txBody>
          <a:bodyPr>
            <a:normAutofit/>
          </a:bodyPr>
          <a:lstStyle>
            <a:lvl1pPr algn="l">
              <a:defRPr sz="2100"/>
            </a:lvl1pPr>
          </a:lstStyle>
          <a:p>
            <a:r>
              <a:rPr lang="en-US"/>
              <a:t>Click to edit Master title style</a:t>
            </a:r>
            <a:endParaRPr lang="en-US" dirty="0"/>
          </a:p>
        </p:txBody>
      </p:sp>
      <p:sp>
        <p:nvSpPr>
          <p:cNvPr id="3" name="Vertical Text Placeholder 2"/>
          <p:cNvSpPr>
            <a:spLocks noGrp="1"/>
          </p:cNvSpPr>
          <p:nvPr>
            <p:ph type="body" orient="vert" idx="1"/>
          </p:nvPr>
        </p:nvSpPr>
        <p:spPr>
          <a:xfrm>
            <a:off x="400051" y="948268"/>
            <a:ext cx="4916150" cy="6698080"/>
          </a:xfrm>
        </p:spPr>
        <p:txBody>
          <a:bodyPr vert="eaVert" ancho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11/1/2019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96826434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24804" y="948268"/>
            <a:ext cx="1533146" cy="7857067"/>
          </a:xfrm>
        </p:spPr>
        <p:txBody>
          <a:bodyPr vert="eaVert">
            <a:normAutofit/>
          </a:bodyPr>
          <a:lstStyle>
            <a:lvl1pPr>
              <a:defRPr sz="2100"/>
            </a:lvl1pPr>
          </a:lstStyle>
          <a:p>
            <a:r>
              <a:rPr lang="en-US"/>
              <a:t>Click to edit Master title style</a:t>
            </a:r>
            <a:endParaRPr lang="en-US" dirty="0"/>
          </a:p>
        </p:txBody>
      </p:sp>
      <p:sp>
        <p:nvSpPr>
          <p:cNvPr id="3" name="Vertical Text Placeholder 2"/>
          <p:cNvSpPr>
            <a:spLocks noGrp="1"/>
          </p:cNvSpPr>
          <p:nvPr>
            <p:ph type="body" orient="vert" idx="1"/>
          </p:nvPr>
        </p:nvSpPr>
        <p:spPr>
          <a:xfrm>
            <a:off x="400051" y="948267"/>
            <a:ext cx="4387509" cy="9753600"/>
          </a:xfrm>
        </p:spPr>
        <p:txBody>
          <a:bodyPr vert="eaVert" ancho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11/1/2019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92744353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00051" y="7992535"/>
            <a:ext cx="4916150" cy="2709333"/>
          </a:xfrm>
        </p:spPr>
        <p:txBody>
          <a:bodyPr/>
          <a:lstStyle/>
          <a:p>
            <a:r>
              <a:rPr lang="en-US"/>
              <a:t>Click to edit Master title style</a:t>
            </a:r>
            <a:endParaRPr lang="en-US" dirty="0"/>
          </a:p>
        </p:txBody>
      </p:sp>
      <p:sp>
        <p:nvSpPr>
          <p:cNvPr id="3" name="Content Placeholder 2"/>
          <p:cNvSpPr>
            <a:spLocks noGrp="1"/>
          </p:cNvSpPr>
          <p:nvPr>
            <p:ph idx="1"/>
          </p:nvPr>
        </p:nvSpPr>
        <p:spPr>
          <a:xfrm>
            <a:off x="400051" y="948267"/>
            <a:ext cx="4916150" cy="6698080"/>
          </a:xfrm>
        </p:spPr>
        <p:txBody>
          <a:bodyPr anchor="ct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11/1/2019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46845580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00051" y="3522132"/>
            <a:ext cx="4801851" cy="4124208"/>
          </a:xfrm>
        </p:spPr>
        <p:txBody>
          <a:bodyPr anchor="b">
            <a:normAutofit/>
          </a:bodyPr>
          <a:lstStyle>
            <a:lvl1pPr algn="l">
              <a:defRPr sz="2400" b="0" cap="all"/>
            </a:lvl1pPr>
          </a:lstStyle>
          <a:p>
            <a:r>
              <a:rPr lang="en-US"/>
              <a:t>Click to edit Master title style</a:t>
            </a:r>
            <a:endParaRPr lang="en-US" dirty="0"/>
          </a:p>
        </p:txBody>
      </p:sp>
      <p:sp>
        <p:nvSpPr>
          <p:cNvPr id="3" name="Text Placeholder 2"/>
          <p:cNvSpPr>
            <a:spLocks noGrp="1"/>
          </p:cNvSpPr>
          <p:nvPr>
            <p:ph type="body" idx="1"/>
          </p:nvPr>
        </p:nvSpPr>
        <p:spPr>
          <a:xfrm>
            <a:off x="400051" y="7977483"/>
            <a:ext cx="4801850" cy="2724386"/>
          </a:xfrm>
        </p:spPr>
        <p:txBody>
          <a:bodyPr anchor="t">
            <a:normAutofit/>
          </a:bodyPr>
          <a:lstStyle>
            <a:lvl1pPr marL="0" indent="0" algn="l">
              <a:buNone/>
              <a:defRPr sz="1349">
                <a:solidFill>
                  <a:schemeClr val="bg2">
                    <a:lumMod val="75000"/>
                  </a:schemeClr>
                </a:solidFill>
              </a:defRPr>
            </a:lvl1pPr>
            <a:lvl2pPr marL="342904" indent="0">
              <a:buNone/>
              <a:defRPr sz="1349">
                <a:solidFill>
                  <a:schemeClr val="tx1">
                    <a:tint val="75000"/>
                  </a:schemeClr>
                </a:solidFill>
              </a:defRPr>
            </a:lvl2pPr>
            <a:lvl3pPr marL="685809" indent="0">
              <a:buNone/>
              <a:defRPr sz="1200">
                <a:solidFill>
                  <a:schemeClr val="tx1">
                    <a:tint val="75000"/>
                  </a:schemeClr>
                </a:solidFill>
              </a:defRPr>
            </a:lvl3pPr>
            <a:lvl4pPr marL="1028713" indent="0">
              <a:buNone/>
              <a:defRPr sz="1051">
                <a:solidFill>
                  <a:schemeClr val="tx1">
                    <a:tint val="75000"/>
                  </a:schemeClr>
                </a:solidFill>
              </a:defRPr>
            </a:lvl4pPr>
            <a:lvl5pPr marL="1371617" indent="0">
              <a:buNone/>
              <a:defRPr sz="1051">
                <a:solidFill>
                  <a:schemeClr val="tx1">
                    <a:tint val="75000"/>
                  </a:schemeClr>
                </a:solidFill>
              </a:defRPr>
            </a:lvl5pPr>
            <a:lvl6pPr marL="1714521" indent="0">
              <a:buNone/>
              <a:defRPr sz="1051">
                <a:solidFill>
                  <a:schemeClr val="tx1">
                    <a:tint val="75000"/>
                  </a:schemeClr>
                </a:solidFill>
              </a:defRPr>
            </a:lvl6pPr>
            <a:lvl7pPr marL="2057427" indent="0">
              <a:buNone/>
              <a:defRPr sz="1051">
                <a:solidFill>
                  <a:schemeClr val="tx1">
                    <a:tint val="75000"/>
                  </a:schemeClr>
                </a:solidFill>
              </a:defRPr>
            </a:lvl7pPr>
            <a:lvl8pPr marL="2400330" indent="0">
              <a:buNone/>
              <a:defRPr sz="1051">
                <a:solidFill>
                  <a:schemeClr val="tx1">
                    <a:tint val="75000"/>
                  </a:schemeClr>
                </a:solidFill>
              </a:defRPr>
            </a:lvl8pPr>
            <a:lvl9pPr marL="2743234" indent="0">
              <a:buNone/>
              <a:defRPr sz="1051">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smtClean="0"/>
              <a:pPr/>
              <a:t>11/1/2019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13793767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00051" y="7992535"/>
            <a:ext cx="4916150" cy="2709333"/>
          </a:xfrm>
        </p:spPr>
        <p:txBody>
          <a:bodyPr>
            <a:normAutofit/>
          </a:bodyPr>
          <a:lstStyle>
            <a:lvl1pPr>
              <a:defRPr sz="2400"/>
            </a:lvl1pPr>
          </a:lstStyle>
          <a:p>
            <a:r>
              <a:rPr lang="en-US"/>
              <a:t>Click to edit Master title style</a:t>
            </a:r>
            <a:endParaRPr lang="en-US" dirty="0"/>
          </a:p>
        </p:txBody>
      </p:sp>
      <p:sp>
        <p:nvSpPr>
          <p:cNvPr id="11" name="Content Placeholder 3"/>
          <p:cNvSpPr>
            <a:spLocks noGrp="1"/>
          </p:cNvSpPr>
          <p:nvPr>
            <p:ph sz="half" idx="13"/>
          </p:nvPr>
        </p:nvSpPr>
        <p:spPr>
          <a:xfrm>
            <a:off x="400052" y="948269"/>
            <a:ext cx="2962475" cy="6698075"/>
          </a:xfrm>
        </p:spPr>
        <p:txBody>
          <a:bodyPr anchor="ct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2" name="Content Placeholder 5"/>
          <p:cNvSpPr>
            <a:spLocks noGrp="1"/>
          </p:cNvSpPr>
          <p:nvPr>
            <p:ph sz="quarter" idx="4"/>
          </p:nvPr>
        </p:nvSpPr>
        <p:spPr>
          <a:xfrm>
            <a:off x="3496772" y="948267"/>
            <a:ext cx="2961179" cy="6683022"/>
          </a:xfrm>
        </p:spPr>
        <p:txBody>
          <a:bodyPr anchor="ct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B61BEF0D-F0BB-DE4B-95CE-6DB70DBA9567}" type="datetimeFigureOut">
              <a:rPr lang="en-US" smtClean="0"/>
              <a:pPr/>
              <a:t>11/1/2019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5279961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00051" y="7992535"/>
            <a:ext cx="4916150" cy="2709333"/>
          </a:xfrm>
        </p:spPr>
        <p:txBody>
          <a:bodyPr>
            <a:normAutofit/>
          </a:bodyPr>
          <a:lstStyle>
            <a:lvl1pPr>
              <a:defRPr sz="2400"/>
            </a:lvl1pPr>
          </a:lstStyle>
          <a:p>
            <a:r>
              <a:rPr lang="en-US"/>
              <a:t>Click to edit Master title style</a:t>
            </a:r>
            <a:endParaRPr lang="en-US" dirty="0"/>
          </a:p>
        </p:txBody>
      </p:sp>
      <p:sp>
        <p:nvSpPr>
          <p:cNvPr id="3" name="Text Placeholder 2"/>
          <p:cNvSpPr>
            <a:spLocks noGrp="1"/>
          </p:cNvSpPr>
          <p:nvPr>
            <p:ph type="body" idx="1"/>
          </p:nvPr>
        </p:nvSpPr>
        <p:spPr>
          <a:xfrm>
            <a:off x="571501" y="948267"/>
            <a:ext cx="2787650" cy="1083733"/>
          </a:xfrm>
        </p:spPr>
        <p:txBody>
          <a:bodyPr anchor="b">
            <a:noAutofit/>
          </a:bodyPr>
          <a:lstStyle>
            <a:lvl1pPr marL="0" indent="0">
              <a:buNone/>
              <a:defRPr sz="1801" b="0" cap="all">
                <a:solidFill>
                  <a:schemeClr val="tx1"/>
                </a:solidFill>
              </a:defRPr>
            </a:lvl1pPr>
            <a:lvl2pPr marL="342904" indent="0">
              <a:buNone/>
              <a:defRPr sz="1500" b="1"/>
            </a:lvl2pPr>
            <a:lvl3pPr marL="685809" indent="0">
              <a:buNone/>
              <a:defRPr sz="1349" b="1"/>
            </a:lvl3pPr>
            <a:lvl4pPr marL="1028713" indent="0">
              <a:buNone/>
              <a:defRPr sz="1200" b="1"/>
            </a:lvl4pPr>
            <a:lvl5pPr marL="1371617" indent="0">
              <a:buNone/>
              <a:defRPr sz="1200" b="1"/>
            </a:lvl5pPr>
            <a:lvl6pPr marL="1714521" indent="0">
              <a:buNone/>
              <a:defRPr sz="1200" b="1"/>
            </a:lvl6pPr>
            <a:lvl7pPr marL="2057427" indent="0">
              <a:buNone/>
              <a:defRPr sz="1200" b="1"/>
            </a:lvl7pPr>
            <a:lvl8pPr marL="2400330" indent="0">
              <a:buNone/>
              <a:defRPr sz="1200" b="1"/>
            </a:lvl8pPr>
            <a:lvl9pPr marL="2743234" indent="0">
              <a:buNone/>
              <a:defRPr sz="1200" b="1"/>
            </a:lvl9pPr>
          </a:lstStyle>
          <a:p>
            <a:pPr lvl="0"/>
            <a:r>
              <a:rPr lang="en-US"/>
              <a:t>Edit Master text styles</a:t>
            </a:r>
          </a:p>
        </p:txBody>
      </p:sp>
      <p:sp>
        <p:nvSpPr>
          <p:cNvPr id="4" name="Content Placeholder 3"/>
          <p:cNvSpPr>
            <a:spLocks noGrp="1"/>
          </p:cNvSpPr>
          <p:nvPr>
            <p:ph sz="half" idx="2"/>
          </p:nvPr>
        </p:nvSpPr>
        <p:spPr>
          <a:xfrm>
            <a:off x="400050" y="2032003"/>
            <a:ext cx="2959100" cy="5614341"/>
          </a:xfrm>
        </p:spPr>
        <p:txBody>
          <a:bodyPr anchor="t">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3641263" y="1007534"/>
            <a:ext cx="2823038" cy="1024466"/>
          </a:xfrm>
        </p:spPr>
        <p:txBody>
          <a:bodyPr anchor="b">
            <a:noAutofit/>
          </a:bodyPr>
          <a:lstStyle>
            <a:lvl1pPr marL="0" indent="0">
              <a:buNone/>
              <a:defRPr sz="1801" b="0" cap="all">
                <a:solidFill>
                  <a:schemeClr val="tx1"/>
                </a:solidFill>
              </a:defRPr>
            </a:lvl1pPr>
            <a:lvl2pPr marL="342904" indent="0">
              <a:buNone/>
              <a:defRPr sz="1500" b="1"/>
            </a:lvl2pPr>
            <a:lvl3pPr marL="685809" indent="0">
              <a:buNone/>
              <a:defRPr sz="1349" b="1"/>
            </a:lvl3pPr>
            <a:lvl4pPr marL="1028713" indent="0">
              <a:buNone/>
              <a:defRPr sz="1200" b="1"/>
            </a:lvl4pPr>
            <a:lvl5pPr marL="1371617" indent="0">
              <a:buNone/>
              <a:defRPr sz="1200" b="1"/>
            </a:lvl5pPr>
            <a:lvl6pPr marL="1714521" indent="0">
              <a:buNone/>
              <a:defRPr sz="1200" b="1"/>
            </a:lvl6pPr>
            <a:lvl7pPr marL="2057427" indent="0">
              <a:buNone/>
              <a:defRPr sz="1200" b="1"/>
            </a:lvl7pPr>
            <a:lvl8pPr marL="2400330" indent="0">
              <a:buNone/>
              <a:defRPr sz="1200" b="1"/>
            </a:lvl8pPr>
            <a:lvl9pPr marL="2743234" indent="0">
              <a:buNone/>
              <a:defRPr sz="1200" b="1"/>
            </a:lvl9pPr>
          </a:lstStyle>
          <a:p>
            <a:pPr lvl="0"/>
            <a:r>
              <a:rPr lang="en-US"/>
              <a:t>Edit Master text styles</a:t>
            </a:r>
          </a:p>
        </p:txBody>
      </p:sp>
      <p:sp>
        <p:nvSpPr>
          <p:cNvPr id="6" name="Content Placeholder 5"/>
          <p:cNvSpPr>
            <a:spLocks noGrp="1"/>
          </p:cNvSpPr>
          <p:nvPr>
            <p:ph sz="quarter" idx="4"/>
          </p:nvPr>
        </p:nvSpPr>
        <p:spPr>
          <a:xfrm>
            <a:off x="3496773" y="2032000"/>
            <a:ext cx="2967529" cy="5599289"/>
          </a:xfrm>
        </p:spPr>
        <p:txBody>
          <a:bodyPr anchor="t">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smtClean="0"/>
              <a:pPr/>
              <a:t>11/1/2019</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24493837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00051" y="7992535"/>
            <a:ext cx="4916150" cy="2709333"/>
          </a:xfrm>
        </p:spPr>
        <p:txBody>
          <a:bodyPr>
            <a:normAutofit/>
          </a:bodyPr>
          <a:lstStyle>
            <a:lvl1pPr>
              <a:defRPr sz="2400"/>
            </a:lvl1p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smtClean="0"/>
              <a:pPr/>
              <a:t>11/1/2019</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60560298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smtClean="0"/>
              <a:pPr/>
              <a:t>11/1/2019</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72096950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064000" y="948267"/>
            <a:ext cx="2400300" cy="2709333"/>
          </a:xfrm>
        </p:spPr>
        <p:txBody>
          <a:bodyPr anchor="b">
            <a:normAutofit/>
          </a:bodyPr>
          <a:lstStyle>
            <a:lvl1pPr algn="l">
              <a:defRPr sz="1500" b="0"/>
            </a:lvl1pPr>
          </a:lstStyle>
          <a:p>
            <a:r>
              <a:rPr lang="en-US"/>
              <a:t>Click to edit Master title style</a:t>
            </a:r>
            <a:endParaRPr lang="en-US" dirty="0"/>
          </a:p>
        </p:txBody>
      </p:sp>
      <p:sp>
        <p:nvSpPr>
          <p:cNvPr id="3" name="Content Placeholder 2"/>
          <p:cNvSpPr>
            <a:spLocks noGrp="1"/>
          </p:cNvSpPr>
          <p:nvPr>
            <p:ph idx="1"/>
          </p:nvPr>
        </p:nvSpPr>
        <p:spPr>
          <a:xfrm>
            <a:off x="400050" y="948267"/>
            <a:ext cx="3329066" cy="9753600"/>
          </a:xfrm>
        </p:spPr>
        <p:txBody>
          <a:bodyPr anchor="ct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4064000" y="3928540"/>
            <a:ext cx="2400300" cy="3717808"/>
          </a:xfrm>
        </p:spPr>
        <p:txBody>
          <a:bodyPr anchor="t">
            <a:normAutofit/>
          </a:bodyPr>
          <a:lstStyle>
            <a:lvl1pPr marL="0" indent="0">
              <a:buNone/>
              <a:defRPr sz="1200"/>
            </a:lvl1pPr>
            <a:lvl2pPr marL="342904" indent="0">
              <a:buNone/>
              <a:defRPr sz="900"/>
            </a:lvl2pPr>
            <a:lvl3pPr marL="685809" indent="0">
              <a:buNone/>
              <a:defRPr sz="750"/>
            </a:lvl3pPr>
            <a:lvl4pPr marL="1028713" indent="0">
              <a:buNone/>
              <a:defRPr sz="676"/>
            </a:lvl4pPr>
            <a:lvl5pPr marL="1371617" indent="0">
              <a:buNone/>
              <a:defRPr sz="676"/>
            </a:lvl5pPr>
            <a:lvl6pPr marL="1714521" indent="0">
              <a:buNone/>
              <a:defRPr sz="676"/>
            </a:lvl6pPr>
            <a:lvl7pPr marL="2057427" indent="0">
              <a:buNone/>
              <a:defRPr sz="676"/>
            </a:lvl7pPr>
            <a:lvl8pPr marL="2400330" indent="0">
              <a:buNone/>
              <a:defRPr sz="676"/>
            </a:lvl8pPr>
            <a:lvl9pPr marL="2743234" indent="0">
              <a:buNone/>
              <a:defRPr sz="676"/>
            </a:lvl9pPr>
          </a:lstStyle>
          <a:p>
            <a:pPr lvl="0"/>
            <a:r>
              <a:rPr lang="en-US"/>
              <a:t>Edit Master text styles</a:t>
            </a:r>
          </a:p>
        </p:txBody>
      </p:sp>
      <p:sp>
        <p:nvSpPr>
          <p:cNvPr id="5" name="Date Placeholder 4"/>
          <p:cNvSpPr>
            <a:spLocks noGrp="1"/>
          </p:cNvSpPr>
          <p:nvPr>
            <p:ph type="dt" sz="half" idx="10"/>
          </p:nvPr>
        </p:nvSpPr>
        <p:spPr/>
        <p:txBody>
          <a:bodyPr/>
          <a:lstStyle/>
          <a:p>
            <a:fld id="{B61BEF0D-F0BB-DE4B-95CE-6DB70DBA9567}" type="datetimeFigureOut">
              <a:rPr lang="en-US" smtClean="0"/>
              <a:pPr/>
              <a:t>11/1/2019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83304638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371850" y="2573867"/>
            <a:ext cx="2672444" cy="2032000"/>
          </a:xfrm>
        </p:spPr>
        <p:txBody>
          <a:bodyPr anchor="b">
            <a:normAutofit/>
          </a:bodyPr>
          <a:lstStyle>
            <a:lvl1pPr algn="l">
              <a:defRPr sz="1801" b="0"/>
            </a:lvl1pPr>
          </a:lstStyle>
          <a:p>
            <a:r>
              <a:rPr lang="en-US"/>
              <a:t>Click to edit Master title style</a:t>
            </a:r>
            <a:endParaRPr lang="en-US" dirty="0"/>
          </a:p>
        </p:txBody>
      </p:sp>
      <p:sp>
        <p:nvSpPr>
          <p:cNvPr id="17" name="Picture Placeholder 2"/>
          <p:cNvSpPr>
            <a:spLocks noGrp="1" noChangeAspect="1"/>
          </p:cNvSpPr>
          <p:nvPr>
            <p:ph type="pic" idx="13"/>
          </p:nvPr>
        </p:nvSpPr>
        <p:spPr>
          <a:xfrm>
            <a:off x="571501" y="1625600"/>
            <a:ext cx="2460731" cy="8534400"/>
          </a:xfrm>
          <a:prstGeom prst="snip2DiagRect">
            <a:avLst>
              <a:gd name="adj1" fmla="val 10815"/>
              <a:gd name="adj2" fmla="val 0"/>
            </a:avLst>
          </a:prstGeom>
          <a:ln w="15875">
            <a:solidFill>
              <a:schemeClr val="tx1">
                <a:alpha val="40000"/>
              </a:schemeClr>
            </a:solidFill>
          </a:ln>
          <a:effectLst>
            <a:innerShdw blurRad="57150" dist="38100" dir="14460000">
              <a:srgbClr val="000000">
                <a:alpha val="70000"/>
              </a:srgbClr>
            </a:innerShdw>
          </a:effectLst>
        </p:spPr>
        <p:txBody>
          <a:bodyPr anchor="t">
            <a:normAutofit/>
          </a:bodyPr>
          <a:lstStyle>
            <a:lvl1pPr marL="0" indent="0" algn="ctr">
              <a:buNone/>
              <a:defRPr sz="1200"/>
            </a:lvl1pPr>
            <a:lvl2pPr marL="342904" indent="0">
              <a:buNone/>
              <a:defRPr sz="1200"/>
            </a:lvl2pPr>
            <a:lvl3pPr marL="685809" indent="0">
              <a:buNone/>
              <a:defRPr sz="1200"/>
            </a:lvl3pPr>
            <a:lvl4pPr marL="1028713" indent="0">
              <a:buNone/>
              <a:defRPr sz="1200"/>
            </a:lvl4pPr>
            <a:lvl5pPr marL="1371617" indent="0">
              <a:buNone/>
              <a:defRPr sz="1200"/>
            </a:lvl5pPr>
            <a:lvl6pPr marL="1714521" indent="0">
              <a:buNone/>
              <a:defRPr sz="1200"/>
            </a:lvl6pPr>
            <a:lvl7pPr marL="2057427" indent="0">
              <a:buNone/>
              <a:defRPr sz="1200"/>
            </a:lvl7pPr>
            <a:lvl8pPr marL="2400330" indent="0">
              <a:buNone/>
              <a:defRPr sz="1200"/>
            </a:lvl8pPr>
            <a:lvl9pPr marL="2743234" indent="0">
              <a:buNone/>
              <a:defRPr sz="1200"/>
            </a:lvl9pPr>
          </a:lstStyle>
          <a:p>
            <a:r>
              <a:rPr lang="en-US"/>
              <a:t>Click icon to add picture</a:t>
            </a:r>
            <a:endParaRPr lang="en-US" dirty="0"/>
          </a:p>
        </p:txBody>
      </p:sp>
      <p:sp>
        <p:nvSpPr>
          <p:cNvPr id="4" name="Text Placeholder 3"/>
          <p:cNvSpPr>
            <a:spLocks noGrp="1"/>
          </p:cNvSpPr>
          <p:nvPr>
            <p:ph type="body" sz="half" idx="2"/>
          </p:nvPr>
        </p:nvSpPr>
        <p:spPr>
          <a:xfrm>
            <a:off x="3372022" y="4876800"/>
            <a:ext cx="2673167" cy="3702756"/>
          </a:xfrm>
        </p:spPr>
        <p:txBody>
          <a:bodyPr anchor="t">
            <a:normAutofit/>
          </a:bodyPr>
          <a:lstStyle>
            <a:lvl1pPr marL="0" indent="0">
              <a:buNone/>
              <a:defRPr sz="1349"/>
            </a:lvl1pPr>
            <a:lvl2pPr marL="342904" indent="0">
              <a:buNone/>
              <a:defRPr sz="900"/>
            </a:lvl2pPr>
            <a:lvl3pPr marL="685809" indent="0">
              <a:buNone/>
              <a:defRPr sz="750"/>
            </a:lvl3pPr>
            <a:lvl4pPr marL="1028713" indent="0">
              <a:buNone/>
              <a:defRPr sz="676"/>
            </a:lvl4pPr>
            <a:lvl5pPr marL="1371617" indent="0">
              <a:buNone/>
              <a:defRPr sz="676"/>
            </a:lvl5pPr>
            <a:lvl6pPr marL="1714521" indent="0">
              <a:buNone/>
              <a:defRPr sz="676"/>
            </a:lvl6pPr>
            <a:lvl7pPr marL="2057427" indent="0">
              <a:buNone/>
              <a:defRPr sz="676"/>
            </a:lvl7pPr>
            <a:lvl8pPr marL="2400330" indent="0">
              <a:buNone/>
              <a:defRPr sz="676"/>
            </a:lvl8pPr>
            <a:lvl9pPr marL="2743234" indent="0">
              <a:buNone/>
              <a:defRPr sz="676"/>
            </a:lvl9pPr>
          </a:lstStyle>
          <a:p>
            <a:pPr lvl="0"/>
            <a:r>
              <a:rPr lang="en-US"/>
              <a:t>Edit Master text styles</a:t>
            </a:r>
          </a:p>
        </p:txBody>
      </p:sp>
      <p:sp>
        <p:nvSpPr>
          <p:cNvPr id="5" name="Date Placeholder 4"/>
          <p:cNvSpPr>
            <a:spLocks noGrp="1"/>
          </p:cNvSpPr>
          <p:nvPr>
            <p:ph type="dt" sz="half" idx="10"/>
          </p:nvPr>
        </p:nvSpPr>
        <p:spPr/>
        <p:txBody>
          <a:bodyPr/>
          <a:lstStyle/>
          <a:p>
            <a:fld id="{B61BEF0D-F0BB-DE4B-95CE-6DB70DBA9567}" type="datetimeFigureOut">
              <a:rPr lang="en-US" smtClean="0"/>
              <a:pPr/>
              <a:t>11/1/2019</a:t>
            </a:fld>
            <a:endParaRPr lang="en-US" dirty="0"/>
          </a:p>
        </p:txBody>
      </p:sp>
      <p:sp>
        <p:nvSpPr>
          <p:cNvPr id="6" name="Footer Placeholder 5"/>
          <p:cNvSpPr>
            <a:spLocks noGrp="1"/>
          </p:cNvSpPr>
          <p:nvPr>
            <p:ph type="ftr" sz="quarter" idx="11"/>
          </p:nvPr>
        </p:nvSpPr>
        <p:spPr>
          <a:xfrm>
            <a:off x="400051" y="10972803"/>
            <a:ext cx="4358793" cy="649111"/>
          </a:xfrm>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57574916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7" name="Group 6"/>
          <p:cNvGrpSpPr/>
          <p:nvPr/>
        </p:nvGrpSpPr>
        <p:grpSpPr>
          <a:xfrm>
            <a:off x="5003006" y="6923855"/>
            <a:ext cx="1852842" cy="4726281"/>
            <a:chOff x="6687077" y="3259666"/>
            <a:chExt cx="2981857" cy="3208867"/>
          </a:xfrm>
        </p:grpSpPr>
        <p:cxnSp>
          <p:nvCxnSpPr>
            <p:cNvPr id="8" name="Straight Connector 7"/>
            <p:cNvCxnSpPr/>
            <p:nvPr/>
          </p:nvCxnSpPr>
          <p:spPr>
            <a:xfrm flipH="1">
              <a:off x="8756120" y="3259666"/>
              <a:ext cx="912814" cy="912812"/>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flipH="1">
              <a:off x="6687077" y="3486677"/>
              <a:ext cx="2981857" cy="2981856"/>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flipH="1">
              <a:off x="7772400" y="3581400"/>
              <a:ext cx="1896534" cy="1896533"/>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p:nvCxnSpPr>
          <p:spPr>
            <a:xfrm flipH="1">
              <a:off x="7923214" y="3433394"/>
              <a:ext cx="1739738" cy="1739740"/>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flipH="1">
              <a:off x="8398935" y="3985317"/>
              <a:ext cx="1264017" cy="1264016"/>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grpSp>
      <p:sp>
        <p:nvSpPr>
          <p:cNvPr id="2" name="Title Placeholder 1"/>
          <p:cNvSpPr>
            <a:spLocks noGrp="1"/>
          </p:cNvSpPr>
          <p:nvPr>
            <p:ph type="title"/>
          </p:nvPr>
        </p:nvSpPr>
        <p:spPr>
          <a:xfrm>
            <a:off x="400051" y="7992535"/>
            <a:ext cx="4916150" cy="2709333"/>
          </a:xfrm>
          <a:prstGeom prst="rect">
            <a:avLst/>
          </a:prstGeom>
          <a:effectLst/>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400051" y="948268"/>
            <a:ext cx="4916150" cy="6698080"/>
          </a:xfrm>
          <a:prstGeom prst="rect">
            <a:avLst/>
          </a:prstGeom>
        </p:spPr>
        <p:txBody>
          <a:bodyPr vert="horz" lIns="91440" tIns="45720" rIns="91440" bIns="45720" rtlCol="0" anchor="ct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5572685" y="10972808"/>
            <a:ext cx="900347" cy="649111"/>
          </a:xfrm>
          <a:prstGeom prst="rect">
            <a:avLst/>
          </a:prstGeom>
        </p:spPr>
        <p:txBody>
          <a:bodyPr vert="horz" lIns="91440" tIns="45720" rIns="91440" bIns="45720" rtlCol="0" anchor="t"/>
          <a:lstStyle>
            <a:lvl1pPr algn="r">
              <a:defRPr sz="750" b="0" i="0">
                <a:solidFill>
                  <a:schemeClr val="bg2">
                    <a:lumMod val="50000"/>
                  </a:schemeClr>
                </a:solidFill>
                <a:effectLst/>
                <a:latin typeface="+mn-lt"/>
              </a:defRPr>
            </a:lvl1pPr>
          </a:lstStyle>
          <a:p>
            <a:fld id="{B61BEF0D-F0BB-DE4B-95CE-6DB70DBA9567}" type="datetimeFigureOut">
              <a:rPr lang="en-US" smtClean="0"/>
              <a:pPr/>
              <a:t>11/1/2019</a:t>
            </a:fld>
            <a:endParaRPr lang="en-US" dirty="0"/>
          </a:p>
        </p:txBody>
      </p:sp>
      <p:sp>
        <p:nvSpPr>
          <p:cNvPr id="5" name="Footer Placeholder 4"/>
          <p:cNvSpPr>
            <a:spLocks noGrp="1"/>
          </p:cNvSpPr>
          <p:nvPr>
            <p:ph type="ftr" sz="quarter" idx="3"/>
          </p:nvPr>
        </p:nvSpPr>
        <p:spPr>
          <a:xfrm>
            <a:off x="400051" y="10972803"/>
            <a:ext cx="4358793" cy="649111"/>
          </a:xfrm>
          <a:prstGeom prst="rect">
            <a:avLst/>
          </a:prstGeom>
        </p:spPr>
        <p:txBody>
          <a:bodyPr vert="horz" lIns="91440" tIns="45720" rIns="91440" bIns="45720" rtlCol="0" anchor="t"/>
          <a:lstStyle>
            <a:lvl1pPr algn="l">
              <a:defRPr sz="750" b="0" i="0">
                <a:solidFill>
                  <a:schemeClr val="bg2">
                    <a:lumMod val="50000"/>
                  </a:schemeClr>
                </a:solidFill>
                <a:effectLst/>
                <a:latin typeface="+mn-lt"/>
              </a:defRPr>
            </a:lvl1pPr>
          </a:lstStyle>
          <a:p>
            <a:endParaRPr lang="en-US" dirty="0"/>
          </a:p>
        </p:txBody>
      </p:sp>
      <p:sp>
        <p:nvSpPr>
          <p:cNvPr id="6" name="Slide Number Placeholder 5"/>
          <p:cNvSpPr>
            <a:spLocks noGrp="1"/>
          </p:cNvSpPr>
          <p:nvPr>
            <p:ph type="sldNum" sz="quarter" idx="4"/>
          </p:nvPr>
        </p:nvSpPr>
        <p:spPr>
          <a:xfrm>
            <a:off x="5830820" y="9917297"/>
            <a:ext cx="642680" cy="1190978"/>
          </a:xfrm>
          <a:prstGeom prst="rect">
            <a:avLst/>
          </a:prstGeom>
        </p:spPr>
        <p:txBody>
          <a:bodyPr vert="horz" lIns="91440" tIns="45720" rIns="91440" bIns="45720" rtlCol="0" anchor="b"/>
          <a:lstStyle>
            <a:lvl1pPr algn="r">
              <a:defRPr sz="2100" b="0" i="0">
                <a:solidFill>
                  <a:schemeClr val="bg2">
                    <a:lumMod val="50000"/>
                  </a:schemeClr>
                </a:solidFill>
                <a:effectLst/>
                <a:latin typeface="+mn-lt"/>
              </a:defRPr>
            </a:lvl1p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4060040670"/>
      </p:ext>
    </p:extLst>
  </p:cSld>
  <p:clrMap bg1="dk1" tx1="lt1" bg2="dk2" tx2="lt2" accent1="accent1" accent2="accent2" accent3="accent3" accent4="accent4" accent5="accent5" accent6="accent6" hlink="hlink" folHlink="folHlink"/>
  <p:sldLayoutIdLst>
    <p:sldLayoutId id="2147483670" r:id="rId1"/>
    <p:sldLayoutId id="2147483671" r:id="rId2"/>
    <p:sldLayoutId id="2147483672" r:id="rId3"/>
    <p:sldLayoutId id="2147483673" r:id="rId4"/>
    <p:sldLayoutId id="2147483674" r:id="rId5"/>
    <p:sldLayoutId id="2147483675" r:id="rId6"/>
    <p:sldLayoutId id="2147483676" r:id="rId7"/>
    <p:sldLayoutId id="2147483677" r:id="rId8"/>
    <p:sldLayoutId id="2147483678" r:id="rId9"/>
    <p:sldLayoutId id="2147483679" r:id="rId10"/>
    <p:sldLayoutId id="2147483680" r:id="rId11"/>
    <p:sldLayoutId id="2147483681" r:id="rId12"/>
    <p:sldLayoutId id="2147483682" r:id="rId13"/>
    <p:sldLayoutId id="2147483683" r:id="rId14"/>
    <p:sldLayoutId id="2147483684" r:id="rId15"/>
    <p:sldLayoutId id="2147483685" r:id="rId16"/>
    <p:sldLayoutId id="2147483686" r:id="rId17"/>
  </p:sldLayoutIdLst>
  <p:txStyles>
    <p:titleStyle>
      <a:lvl1pPr algn="l" defTabSz="342904" rtl="0" eaLnBrk="1" latinLnBrk="0" hangingPunct="1">
        <a:spcBef>
          <a:spcPct val="0"/>
        </a:spcBef>
        <a:buNone/>
        <a:defRPr sz="2400" kern="1200" cap="all">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14316" indent="-214316" algn="l" defTabSz="342904" rtl="0" eaLnBrk="1" latinLnBrk="0" hangingPunct="1">
        <a:spcBef>
          <a:spcPct val="20000"/>
        </a:spcBef>
        <a:spcAft>
          <a:spcPts val="450"/>
        </a:spcAft>
        <a:buClr>
          <a:schemeClr val="tx1"/>
        </a:buClr>
        <a:buSzPct val="80000"/>
        <a:buFont typeface="Wingdings 3" panose="05040102010807070707" pitchFamily="18" charset="2"/>
        <a:buChar char=""/>
        <a:defRPr sz="1500" kern="1200" cap="none">
          <a:solidFill>
            <a:schemeClr val="bg2">
              <a:lumMod val="75000"/>
            </a:schemeClr>
          </a:solidFill>
          <a:effectLst/>
          <a:latin typeface="+mn-lt"/>
          <a:ea typeface="+mn-ea"/>
          <a:cs typeface="+mn-cs"/>
        </a:defRPr>
      </a:lvl1pPr>
      <a:lvl2pPr marL="557219" indent="-214316" algn="l" defTabSz="342904" rtl="0" eaLnBrk="1" latinLnBrk="0" hangingPunct="1">
        <a:spcBef>
          <a:spcPct val="20000"/>
        </a:spcBef>
        <a:spcAft>
          <a:spcPts val="450"/>
        </a:spcAft>
        <a:buClr>
          <a:schemeClr val="tx1"/>
        </a:buClr>
        <a:buSzPct val="80000"/>
        <a:buFont typeface="Wingdings 3" panose="05040102010807070707" pitchFamily="18" charset="2"/>
        <a:buChar char=""/>
        <a:defRPr sz="1349" kern="1200" cap="none">
          <a:solidFill>
            <a:schemeClr val="bg2">
              <a:lumMod val="75000"/>
            </a:schemeClr>
          </a:solidFill>
          <a:effectLst/>
          <a:latin typeface="+mn-lt"/>
          <a:ea typeface="+mn-ea"/>
          <a:cs typeface="+mn-cs"/>
        </a:defRPr>
      </a:lvl2pPr>
      <a:lvl3pPr marL="900125" indent="-214316" algn="l" defTabSz="342904" rtl="0" eaLnBrk="1" latinLnBrk="0" hangingPunct="1">
        <a:spcBef>
          <a:spcPct val="20000"/>
        </a:spcBef>
        <a:spcAft>
          <a:spcPts val="450"/>
        </a:spcAft>
        <a:buClr>
          <a:schemeClr val="tx1"/>
        </a:buClr>
        <a:buSzPct val="80000"/>
        <a:buFont typeface="Wingdings 3" panose="05040102010807070707" pitchFamily="18" charset="2"/>
        <a:buChar char=""/>
        <a:defRPr sz="1200" kern="1200" cap="none">
          <a:solidFill>
            <a:schemeClr val="bg2">
              <a:lumMod val="75000"/>
            </a:schemeClr>
          </a:solidFill>
          <a:effectLst/>
          <a:latin typeface="+mn-lt"/>
          <a:ea typeface="+mn-ea"/>
          <a:cs typeface="+mn-cs"/>
        </a:defRPr>
      </a:lvl3pPr>
      <a:lvl4pPr marL="1157303" indent="-128590" algn="l" defTabSz="342904" rtl="0" eaLnBrk="1" latinLnBrk="0" hangingPunct="1">
        <a:spcBef>
          <a:spcPct val="20000"/>
        </a:spcBef>
        <a:spcAft>
          <a:spcPts val="450"/>
        </a:spcAft>
        <a:buClr>
          <a:schemeClr val="tx1"/>
        </a:buClr>
        <a:buSzPct val="80000"/>
        <a:buFont typeface="Wingdings 3" panose="05040102010807070707" pitchFamily="18" charset="2"/>
        <a:buChar char=""/>
        <a:defRPr sz="1051" kern="1200" cap="none">
          <a:solidFill>
            <a:schemeClr val="bg2">
              <a:lumMod val="75000"/>
            </a:schemeClr>
          </a:solidFill>
          <a:effectLst/>
          <a:latin typeface="+mn-lt"/>
          <a:ea typeface="+mn-ea"/>
          <a:cs typeface="+mn-cs"/>
        </a:defRPr>
      </a:lvl4pPr>
      <a:lvl5pPr marL="1500207" indent="-128590" algn="l" defTabSz="342904" rtl="0" eaLnBrk="1" latinLnBrk="0" hangingPunct="1">
        <a:spcBef>
          <a:spcPct val="20000"/>
        </a:spcBef>
        <a:spcAft>
          <a:spcPts val="450"/>
        </a:spcAft>
        <a:buClr>
          <a:schemeClr val="tx1"/>
        </a:buClr>
        <a:buSzPct val="80000"/>
        <a:buFont typeface="Wingdings 3" panose="05040102010807070707" pitchFamily="18" charset="2"/>
        <a:buChar char=""/>
        <a:defRPr sz="1051" kern="1200" cap="none">
          <a:solidFill>
            <a:schemeClr val="bg2">
              <a:lumMod val="75000"/>
            </a:schemeClr>
          </a:solidFill>
          <a:effectLst/>
          <a:latin typeface="+mn-lt"/>
          <a:ea typeface="+mn-ea"/>
          <a:cs typeface="+mn-cs"/>
        </a:defRPr>
      </a:lvl5pPr>
      <a:lvl6pPr marL="1885974" indent="-171453" algn="l" defTabSz="342904" rtl="0" eaLnBrk="1" latinLnBrk="0" hangingPunct="1">
        <a:spcBef>
          <a:spcPct val="20000"/>
        </a:spcBef>
        <a:spcAft>
          <a:spcPts val="450"/>
        </a:spcAft>
        <a:buClr>
          <a:schemeClr val="tx1"/>
        </a:buClr>
        <a:buSzPct val="80000"/>
        <a:buFont typeface="Wingdings 3" panose="05040102010807070707" pitchFamily="18" charset="2"/>
        <a:buChar char=""/>
        <a:defRPr sz="1051" kern="1200" cap="none">
          <a:solidFill>
            <a:schemeClr val="bg2">
              <a:lumMod val="75000"/>
            </a:schemeClr>
          </a:solidFill>
          <a:effectLst/>
          <a:latin typeface="+mn-lt"/>
          <a:ea typeface="+mn-ea"/>
          <a:cs typeface="+mn-cs"/>
        </a:defRPr>
      </a:lvl6pPr>
      <a:lvl7pPr marL="2228878" indent="-171453" algn="l" defTabSz="342904" rtl="0" eaLnBrk="1" latinLnBrk="0" hangingPunct="1">
        <a:spcBef>
          <a:spcPct val="20000"/>
        </a:spcBef>
        <a:spcAft>
          <a:spcPts val="450"/>
        </a:spcAft>
        <a:buClr>
          <a:schemeClr val="tx1"/>
        </a:buClr>
        <a:buSzPct val="80000"/>
        <a:buFont typeface="Wingdings 3" panose="05040102010807070707" pitchFamily="18" charset="2"/>
        <a:buChar char=""/>
        <a:defRPr sz="1051" kern="1200" cap="none">
          <a:solidFill>
            <a:schemeClr val="bg2">
              <a:lumMod val="75000"/>
            </a:schemeClr>
          </a:solidFill>
          <a:effectLst/>
          <a:latin typeface="+mn-lt"/>
          <a:ea typeface="+mn-ea"/>
          <a:cs typeface="+mn-cs"/>
        </a:defRPr>
      </a:lvl7pPr>
      <a:lvl8pPr marL="2571781" indent="-171453" algn="l" defTabSz="342904" rtl="0" eaLnBrk="1" latinLnBrk="0" hangingPunct="1">
        <a:spcBef>
          <a:spcPct val="20000"/>
        </a:spcBef>
        <a:spcAft>
          <a:spcPts val="450"/>
        </a:spcAft>
        <a:buClr>
          <a:schemeClr val="tx1"/>
        </a:buClr>
        <a:buSzPct val="80000"/>
        <a:buFont typeface="Wingdings 3" panose="05040102010807070707" pitchFamily="18" charset="2"/>
        <a:buChar char=""/>
        <a:defRPr sz="1051" kern="1200" cap="none">
          <a:solidFill>
            <a:schemeClr val="bg2">
              <a:lumMod val="75000"/>
            </a:schemeClr>
          </a:solidFill>
          <a:effectLst/>
          <a:latin typeface="+mn-lt"/>
          <a:ea typeface="+mn-ea"/>
          <a:cs typeface="+mn-cs"/>
        </a:defRPr>
      </a:lvl8pPr>
      <a:lvl9pPr marL="2914687" indent="-171453" algn="l" defTabSz="342904" rtl="0" eaLnBrk="1" latinLnBrk="0" hangingPunct="1">
        <a:spcBef>
          <a:spcPct val="20000"/>
        </a:spcBef>
        <a:spcAft>
          <a:spcPts val="450"/>
        </a:spcAft>
        <a:buClr>
          <a:schemeClr val="tx1"/>
        </a:buClr>
        <a:buSzPct val="80000"/>
        <a:buFont typeface="Wingdings 3" panose="05040102010807070707" pitchFamily="18" charset="2"/>
        <a:buChar char=""/>
        <a:defRPr sz="1051" kern="1200" cap="none">
          <a:solidFill>
            <a:schemeClr val="bg2">
              <a:lumMod val="75000"/>
            </a:schemeClr>
          </a:solidFill>
          <a:effectLst/>
          <a:latin typeface="+mn-lt"/>
          <a:ea typeface="+mn-ea"/>
          <a:cs typeface="+mn-cs"/>
        </a:defRPr>
      </a:lvl9pPr>
    </p:bodyStyle>
    <p:otherStyle>
      <a:defPPr>
        <a:defRPr lang="en-US"/>
      </a:defPPr>
      <a:lvl1pPr marL="0" algn="l" defTabSz="342904" rtl="0" eaLnBrk="1" latinLnBrk="0" hangingPunct="1">
        <a:defRPr sz="1349" kern="1200">
          <a:solidFill>
            <a:schemeClr val="tx1"/>
          </a:solidFill>
          <a:latin typeface="+mn-lt"/>
          <a:ea typeface="+mn-ea"/>
          <a:cs typeface="+mn-cs"/>
        </a:defRPr>
      </a:lvl1pPr>
      <a:lvl2pPr marL="342904" algn="l" defTabSz="342904" rtl="0" eaLnBrk="1" latinLnBrk="0" hangingPunct="1">
        <a:defRPr sz="1349" kern="1200">
          <a:solidFill>
            <a:schemeClr val="tx1"/>
          </a:solidFill>
          <a:latin typeface="+mn-lt"/>
          <a:ea typeface="+mn-ea"/>
          <a:cs typeface="+mn-cs"/>
        </a:defRPr>
      </a:lvl2pPr>
      <a:lvl3pPr marL="685809" algn="l" defTabSz="342904" rtl="0" eaLnBrk="1" latinLnBrk="0" hangingPunct="1">
        <a:defRPr sz="1349" kern="1200">
          <a:solidFill>
            <a:schemeClr val="tx1"/>
          </a:solidFill>
          <a:latin typeface="+mn-lt"/>
          <a:ea typeface="+mn-ea"/>
          <a:cs typeface="+mn-cs"/>
        </a:defRPr>
      </a:lvl3pPr>
      <a:lvl4pPr marL="1028713" algn="l" defTabSz="342904" rtl="0" eaLnBrk="1" latinLnBrk="0" hangingPunct="1">
        <a:defRPr sz="1349" kern="1200">
          <a:solidFill>
            <a:schemeClr val="tx1"/>
          </a:solidFill>
          <a:latin typeface="+mn-lt"/>
          <a:ea typeface="+mn-ea"/>
          <a:cs typeface="+mn-cs"/>
        </a:defRPr>
      </a:lvl4pPr>
      <a:lvl5pPr marL="1371617" algn="l" defTabSz="342904" rtl="0" eaLnBrk="1" latinLnBrk="0" hangingPunct="1">
        <a:defRPr sz="1349" kern="1200">
          <a:solidFill>
            <a:schemeClr val="tx1"/>
          </a:solidFill>
          <a:latin typeface="+mn-lt"/>
          <a:ea typeface="+mn-ea"/>
          <a:cs typeface="+mn-cs"/>
        </a:defRPr>
      </a:lvl5pPr>
      <a:lvl6pPr marL="1714521" algn="l" defTabSz="342904" rtl="0" eaLnBrk="1" latinLnBrk="0" hangingPunct="1">
        <a:defRPr sz="1349" kern="1200">
          <a:solidFill>
            <a:schemeClr val="tx1"/>
          </a:solidFill>
          <a:latin typeface="+mn-lt"/>
          <a:ea typeface="+mn-ea"/>
          <a:cs typeface="+mn-cs"/>
        </a:defRPr>
      </a:lvl6pPr>
      <a:lvl7pPr marL="2057427" algn="l" defTabSz="342904" rtl="0" eaLnBrk="1" latinLnBrk="0" hangingPunct="1">
        <a:defRPr sz="1349" kern="1200">
          <a:solidFill>
            <a:schemeClr val="tx1"/>
          </a:solidFill>
          <a:latin typeface="+mn-lt"/>
          <a:ea typeface="+mn-ea"/>
          <a:cs typeface="+mn-cs"/>
        </a:defRPr>
      </a:lvl7pPr>
      <a:lvl8pPr marL="2400330" algn="l" defTabSz="342904" rtl="0" eaLnBrk="1" latinLnBrk="0" hangingPunct="1">
        <a:defRPr sz="1349" kern="1200">
          <a:solidFill>
            <a:schemeClr val="tx1"/>
          </a:solidFill>
          <a:latin typeface="+mn-lt"/>
          <a:ea typeface="+mn-ea"/>
          <a:cs typeface="+mn-cs"/>
        </a:defRPr>
      </a:lvl8pPr>
      <a:lvl9pPr marL="2743234" algn="l" defTabSz="342904" rtl="0" eaLnBrk="1" latinLnBrk="0" hangingPunct="1">
        <a:defRPr sz="1349"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11.xml.rels><?xml version="1.0" encoding="UTF-8" standalone="yes"?>
<Relationships xmlns="http://schemas.openxmlformats.org/package/2006/relationships"><Relationship Id="rId3" Type="http://schemas.openxmlformats.org/officeDocument/2006/relationships/hyperlink" Target="http://www.nelsoncricket.org.nz/" TargetMode="External"/><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34.jpg"/><Relationship Id="rId2" Type="http://schemas.openxmlformats.org/officeDocument/2006/relationships/image" Target="../media/image33.jpg"/><Relationship Id="rId1" Type="http://schemas.openxmlformats.org/officeDocument/2006/relationships/slideLayout" Target="../slideLayouts/slideLayout2.xml"/><Relationship Id="rId5" Type="http://schemas.openxmlformats.org/officeDocument/2006/relationships/image" Target="../media/image36.png"/><Relationship Id="rId4" Type="http://schemas.openxmlformats.org/officeDocument/2006/relationships/image" Target="../media/image35.png"/></Relationships>
</file>

<file path=ppt/slides/_rels/slide14.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3.xml.rels><?xml version="1.0" encoding="UTF-8" standalone="yes"?>
<Relationships xmlns="http://schemas.openxmlformats.org/package/2006/relationships"><Relationship Id="rId3" Type="http://schemas.openxmlformats.org/officeDocument/2006/relationships/hyperlink" Target="mailto:ryan@nelsoncricket.org.nz" TargetMode="External"/><Relationship Id="rId7" Type="http://schemas.openxmlformats.org/officeDocument/2006/relationships/image" Target="../media/image4.jpeg"/><Relationship Id="rId2" Type="http://schemas.openxmlformats.org/officeDocument/2006/relationships/notesSlide" Target="../notesSlides/notesSlide3.xml"/><Relationship Id="rId1" Type="http://schemas.openxmlformats.org/officeDocument/2006/relationships/slideLayout" Target="../slideLayouts/slideLayout1.xml"/><Relationship Id="rId6" Type="http://schemas.openxmlformats.org/officeDocument/2006/relationships/image" Target="../media/image3.jpeg"/><Relationship Id="rId5" Type="http://schemas.openxmlformats.org/officeDocument/2006/relationships/image" Target="../media/image2.png"/><Relationship Id="rId4" Type="http://schemas.openxmlformats.org/officeDocument/2006/relationships/hyperlink" Target="mailto:operations@nelsoncricket.org.nz" TargetMode="External"/></Relationships>
</file>

<file path=ppt/slides/_rels/slide4.xml.rels><?xml version="1.0" encoding="UTF-8" standalone="yes"?>
<Relationships xmlns="http://schemas.openxmlformats.org/package/2006/relationships"><Relationship Id="rId8" Type="http://schemas.openxmlformats.org/officeDocument/2006/relationships/image" Target="../media/image10.png"/><Relationship Id="rId13" Type="http://schemas.openxmlformats.org/officeDocument/2006/relationships/image" Target="../media/image15.jpeg"/><Relationship Id="rId3" Type="http://schemas.openxmlformats.org/officeDocument/2006/relationships/image" Target="../media/image5.jpg"/><Relationship Id="rId7" Type="http://schemas.openxmlformats.org/officeDocument/2006/relationships/image" Target="../media/image9.jpeg"/><Relationship Id="rId12" Type="http://schemas.openxmlformats.org/officeDocument/2006/relationships/image" Target="../media/image14.jpeg"/><Relationship Id="rId2" Type="http://schemas.openxmlformats.org/officeDocument/2006/relationships/notesSlide" Target="../notesSlides/notesSlide4.xml"/><Relationship Id="rId16" Type="http://schemas.openxmlformats.org/officeDocument/2006/relationships/image" Target="../media/image18.jpeg"/><Relationship Id="rId1" Type="http://schemas.openxmlformats.org/officeDocument/2006/relationships/slideLayout" Target="../slideLayouts/slideLayout2.xml"/><Relationship Id="rId6" Type="http://schemas.openxmlformats.org/officeDocument/2006/relationships/image" Target="../media/image8.png"/><Relationship Id="rId11" Type="http://schemas.openxmlformats.org/officeDocument/2006/relationships/image" Target="../media/image13.png"/><Relationship Id="rId5" Type="http://schemas.openxmlformats.org/officeDocument/2006/relationships/image" Target="../media/image7.png"/><Relationship Id="rId15" Type="http://schemas.openxmlformats.org/officeDocument/2006/relationships/image" Target="../media/image17.png"/><Relationship Id="rId10" Type="http://schemas.openxmlformats.org/officeDocument/2006/relationships/image" Target="../media/image12.jpeg"/><Relationship Id="rId4" Type="http://schemas.openxmlformats.org/officeDocument/2006/relationships/image" Target="../media/image6.jpg"/><Relationship Id="rId9" Type="http://schemas.openxmlformats.org/officeDocument/2006/relationships/image" Target="../media/image11.png"/><Relationship Id="rId14" Type="http://schemas.openxmlformats.org/officeDocument/2006/relationships/image" Target="../media/image16.jpeg"/></Relationships>
</file>

<file path=ppt/slides/_rels/slide5.xml.rels><?xml version="1.0" encoding="UTF-8" standalone="yes"?>
<Relationships xmlns="http://schemas.openxmlformats.org/package/2006/relationships"><Relationship Id="rId3" Type="http://schemas.openxmlformats.org/officeDocument/2006/relationships/image" Target="../media/image20.jpeg"/><Relationship Id="rId7" Type="http://schemas.openxmlformats.org/officeDocument/2006/relationships/image" Target="../media/image24.jpeg"/><Relationship Id="rId2" Type="http://schemas.openxmlformats.org/officeDocument/2006/relationships/image" Target="../media/image19.jpeg"/><Relationship Id="rId1" Type="http://schemas.openxmlformats.org/officeDocument/2006/relationships/slideLayout" Target="../slideLayouts/slideLayout2.xml"/><Relationship Id="rId6" Type="http://schemas.openxmlformats.org/officeDocument/2006/relationships/image" Target="../media/image23.jpeg"/><Relationship Id="rId5" Type="http://schemas.openxmlformats.org/officeDocument/2006/relationships/image" Target="../media/image22.png"/><Relationship Id="rId4" Type="http://schemas.openxmlformats.org/officeDocument/2006/relationships/image" Target="../media/image21.png"/></Relationships>
</file>

<file path=ppt/slides/_rels/slide6.xml.rels><?xml version="1.0" encoding="UTF-8" standalone="yes"?>
<Relationships xmlns="http://schemas.openxmlformats.org/package/2006/relationships"><Relationship Id="rId8" Type="http://schemas.openxmlformats.org/officeDocument/2006/relationships/image" Target="../media/image26.jpeg"/><Relationship Id="rId13" Type="http://schemas.openxmlformats.org/officeDocument/2006/relationships/image" Target="../media/image31.png"/><Relationship Id="rId3" Type="http://schemas.openxmlformats.org/officeDocument/2006/relationships/hyperlink" Target="mailto:motuekacricket@gmail.com" TargetMode="External"/><Relationship Id="rId7" Type="http://schemas.openxmlformats.org/officeDocument/2006/relationships/image" Target="../media/image25.jpeg"/><Relationship Id="rId12" Type="http://schemas.openxmlformats.org/officeDocument/2006/relationships/image" Target="../media/image30.png"/><Relationship Id="rId2" Type="http://schemas.openxmlformats.org/officeDocument/2006/relationships/notesSlide" Target="../notesSlides/notesSlide5.xml"/><Relationship Id="rId1" Type="http://schemas.openxmlformats.org/officeDocument/2006/relationships/slideLayout" Target="../slideLayouts/slideLayout8.xml"/><Relationship Id="rId6" Type="http://schemas.openxmlformats.org/officeDocument/2006/relationships/hyperlink" Target="mailto:sportswanderers@xtra.co.nz" TargetMode="External"/><Relationship Id="rId11" Type="http://schemas.openxmlformats.org/officeDocument/2006/relationships/image" Target="../media/image29.png"/><Relationship Id="rId5" Type="http://schemas.openxmlformats.org/officeDocument/2006/relationships/hyperlink" Target="mailto:Wakatu.jr@gmail.com" TargetMode="External"/><Relationship Id="rId10" Type="http://schemas.openxmlformats.org/officeDocument/2006/relationships/image" Target="../media/image28.jpeg"/><Relationship Id="rId4" Type="http://schemas.openxmlformats.org/officeDocument/2006/relationships/hyperlink" Target="mailto:stokenaylandcricket@gmail.com" TargetMode="External"/><Relationship Id="rId9" Type="http://schemas.openxmlformats.org/officeDocument/2006/relationships/image" Target="../media/image27.jpeg"/><Relationship Id="rId14" Type="http://schemas.openxmlformats.org/officeDocument/2006/relationships/image" Target="../media/image32.png"/></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rotWithShape="1">
          <a:gsLst>
            <a:gs pos="77000">
              <a:schemeClr val="bg2">
                <a:tint val="97000"/>
                <a:hueMod val="92000"/>
                <a:satMod val="169000"/>
                <a:lumMod val="164000"/>
              </a:schemeClr>
            </a:gs>
            <a:gs pos="100000">
              <a:schemeClr val="bg2">
                <a:shade val="96000"/>
                <a:satMod val="120000"/>
                <a:lumMod val="90000"/>
              </a:schemeClr>
            </a:gs>
          </a:gsLst>
          <a:lin ang="6120000" scaled="1"/>
        </a:gradFill>
        <a:effectLst/>
      </p:bgPr>
    </p:bg>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850AA709-2A33-4EFF-8091-C895C96C79DC}"/>
              </a:ext>
            </a:extLst>
          </p:cNvPr>
          <p:cNvSpPr/>
          <p:nvPr/>
        </p:nvSpPr>
        <p:spPr>
          <a:xfrm>
            <a:off x="162232" y="3904678"/>
            <a:ext cx="6455622" cy="2585323"/>
          </a:xfrm>
          <a:prstGeom prst="rect">
            <a:avLst/>
          </a:prstGeom>
          <a:noFill/>
        </p:spPr>
        <p:txBody>
          <a:bodyPr wrap="square" lIns="91440" tIns="45720" rIns="91440" bIns="45720">
            <a:spAutoFit/>
          </a:bodyPr>
          <a:lstStyle/>
          <a:p>
            <a:pPr algn="ctr"/>
            <a:r>
              <a:rPr lang="en-NZ" sz="5400" b="1" cap="none" spc="0" dirty="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rPr>
              <a:t>NELSON CRICKET JUNIOR HANDBOOK</a:t>
            </a:r>
          </a:p>
        </p:txBody>
      </p:sp>
      <p:sp>
        <p:nvSpPr>
          <p:cNvPr id="6" name="TextBox 5">
            <a:extLst>
              <a:ext uri="{FF2B5EF4-FFF2-40B4-BE49-F238E27FC236}">
                <a16:creationId xmlns:a16="http://schemas.microsoft.com/office/drawing/2014/main" id="{0676D554-2A57-4151-869F-A08C68A4D582}"/>
              </a:ext>
            </a:extLst>
          </p:cNvPr>
          <p:cNvSpPr txBox="1"/>
          <p:nvPr/>
        </p:nvSpPr>
        <p:spPr>
          <a:xfrm>
            <a:off x="1150374" y="9792929"/>
            <a:ext cx="4616245" cy="461665"/>
          </a:xfrm>
          <a:prstGeom prst="rect">
            <a:avLst/>
          </a:prstGeom>
          <a:noFill/>
        </p:spPr>
        <p:txBody>
          <a:bodyPr wrap="square" rtlCol="0">
            <a:spAutoFit/>
          </a:bodyPr>
          <a:lstStyle/>
          <a:p>
            <a:pPr algn="ctr"/>
            <a:r>
              <a:rPr lang="en-NZ" sz="2400" dirty="0"/>
              <a:t>2019/20 SEASON</a:t>
            </a:r>
          </a:p>
        </p:txBody>
      </p:sp>
      <p:pic>
        <p:nvPicPr>
          <p:cNvPr id="1026" name="Picture 2" descr="Image result for new zealand cricket logo juniors">
            <a:extLst>
              <a:ext uri="{FF2B5EF4-FFF2-40B4-BE49-F238E27FC236}">
                <a16:creationId xmlns:a16="http://schemas.microsoft.com/office/drawing/2014/main" id="{F809B838-DBF8-4D03-9B31-4DDC65F8E7F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092185" y="6490001"/>
            <a:ext cx="2595716" cy="3302928"/>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6">
            <a:extLst>
              <a:ext uri="{FF2B5EF4-FFF2-40B4-BE49-F238E27FC236}">
                <a16:creationId xmlns:a16="http://schemas.microsoft.com/office/drawing/2014/main" id="{37F18C72-8B20-4F76-BC71-B7677CEE020D}"/>
              </a:ext>
            </a:extLst>
          </p:cNvPr>
          <p:cNvPicPr/>
          <p:nvPr/>
        </p:nvPicPr>
        <p:blipFill>
          <a:blip r:embed="rId4" cstate="print">
            <a:extLst>
              <a:ext uri="{28A0092B-C50C-407E-A947-70E740481C1C}">
                <a14:useLocalDpi xmlns:a14="http://schemas.microsoft.com/office/drawing/2010/main" val="0"/>
              </a:ext>
            </a:extLst>
          </a:blip>
          <a:stretch>
            <a:fillRect/>
          </a:stretch>
        </p:blipFill>
        <p:spPr>
          <a:xfrm>
            <a:off x="1568074" y="1605485"/>
            <a:ext cx="3643938" cy="1698860"/>
          </a:xfrm>
          <a:prstGeom prst="rect">
            <a:avLst/>
          </a:prstGeom>
        </p:spPr>
      </p:pic>
    </p:spTree>
    <p:extLst>
      <p:ext uri="{BB962C8B-B14F-4D97-AF65-F5344CB8AC3E}">
        <p14:creationId xmlns:p14="http://schemas.microsoft.com/office/powerpoint/2010/main" val="136068095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gradFill rotWithShape="1">
          <a:gsLst>
            <a:gs pos="80000">
              <a:schemeClr val="bg2">
                <a:tint val="97000"/>
                <a:hueMod val="92000"/>
                <a:satMod val="169000"/>
                <a:lumMod val="164000"/>
              </a:schemeClr>
            </a:gs>
            <a:gs pos="100000">
              <a:schemeClr val="bg2">
                <a:shade val="96000"/>
                <a:satMod val="120000"/>
                <a:lumMod val="90000"/>
              </a:schemeClr>
            </a:gs>
          </a:gsLst>
          <a:lin ang="6120000" scaled="1"/>
        </a:gra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5C679D-407F-463D-BEB0-08B4EE2E4F9F}"/>
              </a:ext>
            </a:extLst>
          </p:cNvPr>
          <p:cNvSpPr>
            <a:spLocks noGrp="1"/>
          </p:cNvSpPr>
          <p:nvPr>
            <p:ph type="title"/>
          </p:nvPr>
        </p:nvSpPr>
        <p:spPr>
          <a:xfrm>
            <a:off x="1034232" y="839568"/>
            <a:ext cx="4540659" cy="807815"/>
          </a:xfrm>
        </p:spPr>
        <p:txBody>
          <a:bodyPr>
            <a:normAutofit/>
          </a:bodyPr>
          <a:lstStyle/>
          <a:p>
            <a:pPr algn="ctr"/>
            <a:r>
              <a:rPr lang="en-NZ" sz="2800" dirty="0"/>
              <a:t>Child welfare</a:t>
            </a:r>
          </a:p>
        </p:txBody>
      </p:sp>
      <p:sp>
        <p:nvSpPr>
          <p:cNvPr id="3" name="Content Placeholder 2">
            <a:extLst>
              <a:ext uri="{FF2B5EF4-FFF2-40B4-BE49-F238E27FC236}">
                <a16:creationId xmlns:a16="http://schemas.microsoft.com/office/drawing/2014/main" id="{CE47C9AD-176E-4BDE-A217-139E9A75B526}"/>
              </a:ext>
            </a:extLst>
          </p:cNvPr>
          <p:cNvSpPr>
            <a:spLocks noGrp="1"/>
          </p:cNvSpPr>
          <p:nvPr>
            <p:ph idx="1"/>
          </p:nvPr>
        </p:nvSpPr>
        <p:spPr>
          <a:xfrm>
            <a:off x="486696" y="-147483"/>
            <a:ext cx="5973097" cy="10500852"/>
          </a:xfrm>
        </p:spPr>
        <p:txBody>
          <a:bodyPr>
            <a:normAutofit/>
          </a:bodyPr>
          <a:lstStyle/>
          <a:p>
            <a:pPr marL="0" indent="0" algn="ctr">
              <a:buNone/>
            </a:pPr>
            <a:r>
              <a:rPr lang="en-NZ" b="1" dirty="0"/>
              <a:t>POLICY STATEMENT </a:t>
            </a:r>
            <a:endParaRPr lang="en-NZ" dirty="0"/>
          </a:p>
          <a:p>
            <a:pPr marL="0" indent="0">
              <a:buNone/>
            </a:pPr>
            <a:r>
              <a:rPr lang="en-NZ" b="1" i="1" dirty="0"/>
              <a:t>A Game For All – Creating a safe and fun environment for cricket </a:t>
            </a:r>
            <a:endParaRPr lang="en-NZ" dirty="0"/>
          </a:p>
          <a:p>
            <a:pPr marL="0" indent="0">
              <a:buNone/>
            </a:pPr>
            <a:r>
              <a:rPr lang="en-NZ" dirty="0"/>
              <a:t>- Safeguarding in cricket is based upon the concept of providing an enjoyable cricket environment tailored to the needs and requirements of Children and Vulnerable Adults. </a:t>
            </a:r>
          </a:p>
          <a:p>
            <a:pPr marL="0" indent="0">
              <a:buNone/>
            </a:pPr>
            <a:r>
              <a:rPr lang="en-NZ" dirty="0"/>
              <a:t>- Adults interacting with Children and Vulnerable Adults in sport are in a position of trust and influence. They should ensure that everyone is treated with integrity and respect and that the self-esteem of the person is enhanced. Everyone involved in delivering cricket, especially to Children and Vulnerable Adults, has a role to play in creating the best possible environment for them. </a:t>
            </a:r>
          </a:p>
          <a:p>
            <a:pPr marL="0" indent="0">
              <a:buNone/>
            </a:pPr>
            <a:r>
              <a:rPr lang="en-NZ" dirty="0"/>
              <a:t>- A policy decision has been taken at New Zealand Cricket to work to the highest standard of guidance and, as such, NZC has adopted this Welfare of Children and Vulnerable Adults Policy. </a:t>
            </a:r>
          </a:p>
          <a:p>
            <a:pPr marL="0" indent="0">
              <a:buNone/>
            </a:pPr>
            <a:r>
              <a:rPr lang="en-NZ" dirty="0"/>
              <a:t>- The Policy sets out NZC’s commitment to providing a safe, positive and fun environment for children who play cricket. The Policy outlines NZC’s principles on the protection of children and vulnerable adults. </a:t>
            </a:r>
          </a:p>
          <a:p>
            <a:r>
              <a:rPr lang="en-NZ" dirty="0"/>
              <a:t>Ben Eder is the Child Welfare Officer for Nelson Cricket. It is very important that any concerns regarding a child's health and/or welfare are reported to Ben to immediately.</a:t>
            </a:r>
          </a:p>
          <a:p>
            <a:endParaRPr lang="en-NZ" dirty="0"/>
          </a:p>
        </p:txBody>
      </p:sp>
      <p:pic>
        <p:nvPicPr>
          <p:cNvPr id="5" name="Picture 4">
            <a:extLst>
              <a:ext uri="{FF2B5EF4-FFF2-40B4-BE49-F238E27FC236}">
                <a16:creationId xmlns:a16="http://schemas.microsoft.com/office/drawing/2014/main" id="{DA3D9EA7-3124-4AC2-9D0A-1035A5656B95}"/>
              </a:ext>
            </a:extLst>
          </p:cNvPr>
          <p:cNvPicPr/>
          <p:nvPr/>
        </p:nvPicPr>
        <p:blipFill>
          <a:blip r:embed="rId3" cstate="print">
            <a:extLst>
              <a:ext uri="{28A0092B-C50C-407E-A947-70E740481C1C}">
                <a14:useLocalDpi xmlns:a14="http://schemas.microsoft.com/office/drawing/2010/main" val="0"/>
              </a:ext>
            </a:extLst>
          </a:blip>
          <a:stretch>
            <a:fillRect/>
          </a:stretch>
        </p:blipFill>
        <p:spPr>
          <a:xfrm>
            <a:off x="3672168" y="9177868"/>
            <a:ext cx="2111596" cy="880532"/>
          </a:xfrm>
          <a:prstGeom prst="rect">
            <a:avLst/>
          </a:prstGeom>
        </p:spPr>
      </p:pic>
      <p:pic>
        <p:nvPicPr>
          <p:cNvPr id="6" name="Picture 2" descr="Image result for new zealand cricket logo juniors">
            <a:extLst>
              <a:ext uri="{FF2B5EF4-FFF2-40B4-BE49-F238E27FC236}">
                <a16:creationId xmlns:a16="http://schemas.microsoft.com/office/drawing/2014/main" id="{D15633EC-B4B7-4AB9-AAFE-FC939845C33C}"/>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26752" y="8494786"/>
            <a:ext cx="1417703" cy="180396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7418840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gradFill rotWithShape="1">
          <a:gsLst>
            <a:gs pos="77000">
              <a:schemeClr val="bg2">
                <a:tint val="97000"/>
                <a:hueMod val="92000"/>
                <a:satMod val="169000"/>
                <a:lumMod val="164000"/>
              </a:schemeClr>
            </a:gs>
            <a:gs pos="100000">
              <a:schemeClr val="bg2">
                <a:shade val="96000"/>
                <a:satMod val="120000"/>
                <a:lumMod val="90000"/>
              </a:schemeClr>
            </a:gs>
          </a:gsLst>
          <a:lin ang="6120000" scaled="1"/>
        </a:gra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564FE4-E57C-4769-A6EB-726E4B3FCB76}"/>
              </a:ext>
            </a:extLst>
          </p:cNvPr>
          <p:cNvSpPr>
            <a:spLocks noGrp="1"/>
          </p:cNvSpPr>
          <p:nvPr>
            <p:ph type="title"/>
          </p:nvPr>
        </p:nvSpPr>
        <p:spPr>
          <a:xfrm>
            <a:off x="223070" y="308626"/>
            <a:ext cx="6089240" cy="1652909"/>
          </a:xfrm>
        </p:spPr>
        <p:txBody>
          <a:bodyPr/>
          <a:lstStyle/>
          <a:p>
            <a:pPr algn="ctr"/>
            <a:r>
              <a:rPr lang="en-NZ" dirty="0"/>
              <a:t>What you need to know</a:t>
            </a:r>
          </a:p>
        </p:txBody>
      </p:sp>
      <p:sp>
        <p:nvSpPr>
          <p:cNvPr id="3" name="Content Placeholder 2">
            <a:extLst>
              <a:ext uri="{FF2B5EF4-FFF2-40B4-BE49-F238E27FC236}">
                <a16:creationId xmlns:a16="http://schemas.microsoft.com/office/drawing/2014/main" id="{F9AE4EF9-A164-46CD-B980-1619B65A3075}"/>
              </a:ext>
            </a:extLst>
          </p:cNvPr>
          <p:cNvSpPr>
            <a:spLocks noGrp="1"/>
          </p:cNvSpPr>
          <p:nvPr>
            <p:ph idx="1"/>
          </p:nvPr>
        </p:nvSpPr>
        <p:spPr>
          <a:xfrm>
            <a:off x="545690" y="1120877"/>
            <a:ext cx="5766620" cy="10736826"/>
          </a:xfrm>
        </p:spPr>
        <p:txBody>
          <a:bodyPr>
            <a:normAutofit/>
          </a:bodyPr>
          <a:lstStyle/>
          <a:p>
            <a:pPr marL="0" indent="0">
              <a:buNone/>
            </a:pPr>
            <a:r>
              <a:rPr lang="en-NZ" sz="1400" b="1" dirty="0"/>
              <a:t>Health and Safety</a:t>
            </a:r>
          </a:p>
          <a:p>
            <a:pPr marL="0" indent="0">
              <a:buNone/>
            </a:pPr>
            <a:r>
              <a:rPr lang="en-NZ" sz="1600" b="1" dirty="0"/>
              <a:t>	</a:t>
            </a:r>
            <a:r>
              <a:rPr lang="en-NZ" sz="1600" dirty="0"/>
              <a:t>- </a:t>
            </a:r>
            <a:r>
              <a:rPr lang="en-NZ" sz="1400" dirty="0"/>
              <a:t>All players and officials must follow Health and Safety guidelines around playing cricket. This includes wearing all appropriate safety gear whenever applicable. </a:t>
            </a:r>
          </a:p>
          <a:p>
            <a:pPr marL="0" indent="0">
              <a:buNone/>
            </a:pPr>
            <a:r>
              <a:rPr lang="en-NZ" sz="1400" dirty="0"/>
              <a:t>	- Having awareness and respect for members of the public at all times.</a:t>
            </a:r>
          </a:p>
          <a:p>
            <a:pPr marL="0" indent="0">
              <a:buNone/>
            </a:pPr>
            <a:r>
              <a:rPr lang="en-NZ" sz="1400" b="1" dirty="0"/>
              <a:t>Draws</a:t>
            </a:r>
          </a:p>
          <a:p>
            <a:pPr marL="0" indent="0">
              <a:buNone/>
            </a:pPr>
            <a:r>
              <a:rPr lang="en-NZ" sz="1400" dirty="0"/>
              <a:t>	Draws will be available for viewing on the following platforms:</a:t>
            </a:r>
          </a:p>
          <a:p>
            <a:pPr marL="0" indent="0">
              <a:buNone/>
            </a:pPr>
            <a:r>
              <a:rPr lang="en-NZ" sz="1400" dirty="0"/>
              <a:t>	- Website: </a:t>
            </a:r>
            <a:r>
              <a:rPr lang="en-NZ" sz="1400" dirty="0">
                <a:hlinkClick r:id="rId3"/>
              </a:rPr>
              <a:t>www.nelsoncricket.org.nz</a:t>
            </a:r>
            <a:endParaRPr lang="en-NZ" sz="1400" dirty="0"/>
          </a:p>
          <a:p>
            <a:pPr marL="0" indent="0">
              <a:buNone/>
            </a:pPr>
            <a:r>
              <a:rPr lang="en-NZ" sz="1400" dirty="0"/>
              <a:t>	- Facebook: Nelson Cricket</a:t>
            </a:r>
          </a:p>
          <a:p>
            <a:pPr marL="0" indent="0">
              <a:buNone/>
            </a:pPr>
            <a:r>
              <a:rPr lang="en-NZ" sz="1400" dirty="0"/>
              <a:t>	- </a:t>
            </a:r>
            <a:r>
              <a:rPr lang="en-NZ" sz="1400" dirty="0" err="1"/>
              <a:t>CricHq</a:t>
            </a:r>
            <a:endParaRPr lang="en-NZ" sz="1400" dirty="0"/>
          </a:p>
          <a:p>
            <a:pPr marL="0" indent="0">
              <a:buNone/>
            </a:pPr>
            <a:r>
              <a:rPr lang="en-NZ" sz="1400" b="1" dirty="0"/>
              <a:t>Cancellations</a:t>
            </a:r>
          </a:p>
          <a:p>
            <a:pPr marL="342903" lvl="1" indent="0">
              <a:buNone/>
            </a:pPr>
            <a:r>
              <a:rPr lang="en-NZ" sz="1400" dirty="0"/>
              <a:t>Cancellations will be available in the following formats</a:t>
            </a:r>
          </a:p>
          <a:p>
            <a:pPr marL="342903" lvl="1" indent="0">
              <a:buNone/>
            </a:pPr>
            <a:r>
              <a:rPr lang="en-NZ" sz="1400" dirty="0"/>
              <a:t>- Website</a:t>
            </a:r>
          </a:p>
          <a:p>
            <a:pPr marL="342903" lvl="1" indent="0">
              <a:buNone/>
            </a:pPr>
            <a:r>
              <a:rPr lang="en-NZ" sz="1400" dirty="0"/>
              <a:t>- Facebook</a:t>
            </a:r>
          </a:p>
          <a:p>
            <a:pPr marL="342903" lvl="1" indent="0">
              <a:buNone/>
            </a:pPr>
            <a:r>
              <a:rPr lang="en-NZ" sz="1400" dirty="0"/>
              <a:t>- Radio – Newstalk ZB</a:t>
            </a:r>
          </a:p>
          <a:p>
            <a:pPr marL="0" indent="0">
              <a:buNone/>
            </a:pPr>
            <a:r>
              <a:rPr lang="en-NZ" sz="1400" b="1" dirty="0"/>
              <a:t>CriqHq</a:t>
            </a:r>
          </a:p>
          <a:p>
            <a:pPr marL="0" indent="0">
              <a:buNone/>
            </a:pPr>
            <a:r>
              <a:rPr lang="en-NZ" sz="1400" dirty="0"/>
              <a:t>	- All scoring can be done using the CriqHq App. This can be filled out offline and then  uploaded at a later time</a:t>
            </a:r>
          </a:p>
          <a:p>
            <a:pPr marL="0" indent="0">
              <a:buNone/>
            </a:pPr>
            <a:r>
              <a:rPr lang="en-NZ" sz="1400" b="1" dirty="0"/>
              <a:t>Coaching</a:t>
            </a:r>
          </a:p>
          <a:p>
            <a:pPr marL="0" indent="0">
              <a:buNone/>
            </a:pPr>
            <a:r>
              <a:rPr lang="en-NZ" sz="1400" b="1" dirty="0"/>
              <a:t>	</a:t>
            </a:r>
            <a:r>
              <a:rPr lang="en-NZ" sz="1400" dirty="0"/>
              <a:t>- Every Coach must be registered with New Zealand Cricket and qualified to the appropriate level. This is very easy and only takes 30mins to follow a helpful presentation online.</a:t>
            </a:r>
          </a:p>
          <a:p>
            <a:pPr marL="0" indent="0">
              <a:buNone/>
            </a:pPr>
            <a:r>
              <a:rPr lang="en-NZ" sz="1400" b="1" dirty="0"/>
              <a:t>	</a:t>
            </a:r>
            <a:r>
              <a:rPr lang="en-NZ" sz="1400" dirty="0"/>
              <a:t>- All Coaches will be police vetted to ensure absolute safety of all of our young people playing cricket</a:t>
            </a:r>
          </a:p>
          <a:p>
            <a:pPr marL="0" indent="0">
              <a:buNone/>
            </a:pPr>
            <a:endParaRPr lang="en-NZ" sz="1600" b="1" dirty="0"/>
          </a:p>
          <a:p>
            <a:pPr marL="0" indent="0">
              <a:buNone/>
            </a:pPr>
            <a:endParaRPr lang="en-NZ" sz="1600" dirty="0"/>
          </a:p>
          <a:p>
            <a:endParaRPr lang="en-NZ" sz="1600" b="1" dirty="0"/>
          </a:p>
          <a:p>
            <a:endParaRPr lang="en-NZ" sz="1600" b="1" dirty="0"/>
          </a:p>
        </p:txBody>
      </p:sp>
      <p:pic>
        <p:nvPicPr>
          <p:cNvPr id="4" name="Picture 3">
            <a:extLst>
              <a:ext uri="{FF2B5EF4-FFF2-40B4-BE49-F238E27FC236}">
                <a16:creationId xmlns:a16="http://schemas.microsoft.com/office/drawing/2014/main" id="{57877F73-EFA9-4080-9100-5A0D66010C31}"/>
              </a:ext>
            </a:extLst>
          </p:cNvPr>
          <p:cNvPicPr/>
          <p:nvPr/>
        </p:nvPicPr>
        <p:blipFill>
          <a:blip r:embed="rId4" cstate="print">
            <a:extLst>
              <a:ext uri="{28A0092B-C50C-407E-A947-70E740481C1C}">
                <a14:useLocalDpi xmlns:a14="http://schemas.microsoft.com/office/drawing/2010/main" val="0"/>
              </a:ext>
            </a:extLst>
          </a:blip>
          <a:stretch>
            <a:fillRect/>
          </a:stretch>
        </p:blipFill>
        <p:spPr>
          <a:xfrm>
            <a:off x="2488978" y="10244508"/>
            <a:ext cx="1880043" cy="826615"/>
          </a:xfrm>
          <a:prstGeom prst="rect">
            <a:avLst/>
          </a:prstGeom>
        </p:spPr>
      </p:pic>
    </p:spTree>
    <p:extLst>
      <p:ext uri="{BB962C8B-B14F-4D97-AF65-F5344CB8AC3E}">
        <p14:creationId xmlns:p14="http://schemas.microsoft.com/office/powerpoint/2010/main" val="181714706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gradFill rotWithShape="1">
          <a:gsLst>
            <a:gs pos="76000">
              <a:schemeClr val="bg2">
                <a:tint val="97000"/>
                <a:hueMod val="92000"/>
                <a:satMod val="169000"/>
                <a:lumMod val="164000"/>
              </a:schemeClr>
            </a:gs>
            <a:gs pos="100000">
              <a:schemeClr val="bg2">
                <a:shade val="96000"/>
                <a:satMod val="120000"/>
                <a:lumMod val="90000"/>
              </a:schemeClr>
            </a:gs>
          </a:gsLst>
          <a:lin ang="6120000" scaled="1"/>
        </a:gra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5945C6-A241-44CF-BEEF-B9E285D09D56}"/>
              </a:ext>
            </a:extLst>
          </p:cNvPr>
          <p:cNvSpPr>
            <a:spLocks noGrp="1"/>
          </p:cNvSpPr>
          <p:nvPr>
            <p:ph type="ctrTitle"/>
          </p:nvPr>
        </p:nvSpPr>
        <p:spPr>
          <a:xfrm>
            <a:off x="400049" y="948269"/>
            <a:ext cx="5583655" cy="685800"/>
          </a:xfrm>
        </p:spPr>
        <p:txBody>
          <a:bodyPr>
            <a:normAutofit/>
          </a:bodyPr>
          <a:lstStyle/>
          <a:p>
            <a:pPr algn="ctr"/>
            <a:r>
              <a:rPr lang="en-NZ" dirty="0"/>
              <a:t>Age and stage formats</a:t>
            </a:r>
          </a:p>
        </p:txBody>
      </p:sp>
      <p:sp>
        <p:nvSpPr>
          <p:cNvPr id="3" name="Subtitle 2">
            <a:extLst>
              <a:ext uri="{FF2B5EF4-FFF2-40B4-BE49-F238E27FC236}">
                <a16:creationId xmlns:a16="http://schemas.microsoft.com/office/drawing/2014/main" id="{F8E36603-6216-4848-9232-9BB1DE2C6EE3}"/>
              </a:ext>
            </a:extLst>
          </p:cNvPr>
          <p:cNvSpPr>
            <a:spLocks noGrp="1"/>
          </p:cNvSpPr>
          <p:nvPr>
            <p:ph type="subTitle" idx="1"/>
          </p:nvPr>
        </p:nvSpPr>
        <p:spPr>
          <a:xfrm>
            <a:off x="400049" y="2118359"/>
            <a:ext cx="6057902" cy="8736453"/>
          </a:xfrm>
        </p:spPr>
        <p:txBody>
          <a:bodyPr>
            <a:normAutofit/>
          </a:bodyPr>
          <a:lstStyle/>
          <a:p>
            <a:r>
              <a:rPr lang="en-NZ" sz="1400" b="1" u="sng" dirty="0"/>
              <a:t>Grades</a:t>
            </a:r>
          </a:p>
          <a:p>
            <a:r>
              <a:rPr lang="en-NZ" sz="1400" dirty="0"/>
              <a:t>Nelson Junior Cricket will consist of teams from the following grades:</a:t>
            </a:r>
          </a:p>
          <a:p>
            <a:endParaRPr lang="en-NZ" sz="1400" dirty="0"/>
          </a:p>
          <a:p>
            <a:r>
              <a:rPr lang="en-NZ" sz="1400" b="1" dirty="0"/>
              <a:t>Superstar Academy</a:t>
            </a:r>
            <a:r>
              <a:rPr lang="en-NZ" sz="1400" dirty="0"/>
              <a:t>: 5-10 year olds</a:t>
            </a:r>
          </a:p>
          <a:p>
            <a:r>
              <a:rPr lang="en-NZ" sz="1400" dirty="0"/>
              <a:t>This is an introductory programme aimed at learning the skills of cricket and having fun</a:t>
            </a:r>
          </a:p>
          <a:p>
            <a:endParaRPr lang="en-NZ" sz="1400" dirty="0"/>
          </a:p>
          <a:p>
            <a:r>
              <a:rPr lang="en-NZ" sz="1400" b="1" dirty="0"/>
              <a:t>Superstar </a:t>
            </a:r>
            <a:r>
              <a:rPr lang="en-NZ" sz="1400" b="1" dirty="0" err="1"/>
              <a:t>Incrediball</a:t>
            </a:r>
            <a:r>
              <a:rPr lang="en-NZ" sz="1400" b="1" dirty="0"/>
              <a:t>: </a:t>
            </a:r>
            <a:r>
              <a:rPr lang="en-NZ" sz="1400" dirty="0"/>
              <a:t>5-12 year olds</a:t>
            </a:r>
          </a:p>
          <a:p>
            <a:r>
              <a:rPr lang="en-NZ" sz="1400" dirty="0"/>
              <a:t>A modified format of cricket that serves as an introduction into a structured game. Batting is done in pairs and uses an </a:t>
            </a:r>
            <a:r>
              <a:rPr lang="en-NZ" sz="1400" dirty="0" err="1"/>
              <a:t>Incrediball</a:t>
            </a:r>
            <a:r>
              <a:rPr lang="en-NZ" sz="1400" dirty="0"/>
              <a:t>.</a:t>
            </a:r>
          </a:p>
          <a:p>
            <a:endParaRPr lang="en-NZ" sz="1400" dirty="0"/>
          </a:p>
          <a:p>
            <a:r>
              <a:rPr lang="en-NZ" sz="1400" b="1" dirty="0"/>
              <a:t>Primary Cricket: </a:t>
            </a:r>
            <a:r>
              <a:rPr lang="en-NZ" sz="1400" dirty="0"/>
              <a:t>9-11 year olds</a:t>
            </a:r>
          </a:p>
          <a:p>
            <a:r>
              <a:rPr lang="en-NZ" sz="1400" dirty="0"/>
              <a:t>Structured Cricket format where batting is still in pairs, however a hard-ball can be introduced and therefore all protective equipment as well.</a:t>
            </a:r>
          </a:p>
          <a:p>
            <a:endParaRPr lang="en-NZ" sz="1400" dirty="0"/>
          </a:p>
          <a:p>
            <a:r>
              <a:rPr lang="en-NZ" sz="1400" b="1" dirty="0"/>
              <a:t>Intermediate Cricket: </a:t>
            </a:r>
            <a:r>
              <a:rPr lang="en-NZ" sz="1400" dirty="0"/>
              <a:t>11-13 year olds</a:t>
            </a:r>
          </a:p>
          <a:p>
            <a:r>
              <a:rPr lang="en-NZ" sz="1400" dirty="0"/>
              <a:t>Structured Cricket format with general laws of the game. Significant difference that each batter gets to face 6 ‘free’ balls at no risk of being dismissed. </a:t>
            </a:r>
          </a:p>
          <a:p>
            <a:endParaRPr lang="en-NZ" sz="1400" dirty="0"/>
          </a:p>
          <a:p>
            <a:endParaRPr lang="en-NZ" sz="1801" b="1" dirty="0"/>
          </a:p>
        </p:txBody>
      </p:sp>
      <p:pic>
        <p:nvPicPr>
          <p:cNvPr id="4" name="Picture 3">
            <a:extLst>
              <a:ext uri="{FF2B5EF4-FFF2-40B4-BE49-F238E27FC236}">
                <a16:creationId xmlns:a16="http://schemas.microsoft.com/office/drawing/2014/main" id="{DDA845CF-75FB-4723-9FD8-ACDB4DBD72FE}"/>
              </a:ext>
            </a:extLst>
          </p:cNvPr>
          <p:cNvPicPr/>
          <p:nvPr/>
        </p:nvPicPr>
        <p:blipFill>
          <a:blip r:embed="rId3" cstate="print">
            <a:extLst>
              <a:ext uri="{28A0092B-C50C-407E-A947-70E740481C1C}">
                <a14:useLocalDpi xmlns:a14="http://schemas.microsoft.com/office/drawing/2010/main" val="0"/>
              </a:ext>
            </a:extLst>
          </a:blip>
          <a:stretch>
            <a:fillRect/>
          </a:stretch>
        </p:blipFill>
        <p:spPr>
          <a:xfrm>
            <a:off x="2373202" y="10122311"/>
            <a:ext cx="2111596" cy="880532"/>
          </a:xfrm>
          <a:prstGeom prst="rect">
            <a:avLst/>
          </a:prstGeom>
        </p:spPr>
      </p:pic>
    </p:spTree>
    <p:extLst>
      <p:ext uri="{BB962C8B-B14F-4D97-AF65-F5344CB8AC3E}">
        <p14:creationId xmlns:p14="http://schemas.microsoft.com/office/powerpoint/2010/main" val="86461780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50A4AB-5C89-40B5-A5E8-9F3DD50A66BC}"/>
              </a:ext>
            </a:extLst>
          </p:cNvPr>
          <p:cNvSpPr>
            <a:spLocks noGrp="1"/>
          </p:cNvSpPr>
          <p:nvPr>
            <p:ph type="title"/>
          </p:nvPr>
        </p:nvSpPr>
        <p:spPr>
          <a:xfrm>
            <a:off x="400051" y="7992535"/>
            <a:ext cx="4916150" cy="2709333"/>
          </a:xfrm>
        </p:spPr>
        <p:txBody>
          <a:bodyPr/>
          <a:lstStyle/>
          <a:p>
            <a:endParaRPr lang="en-NZ" dirty="0"/>
          </a:p>
        </p:txBody>
      </p:sp>
      <p:pic>
        <p:nvPicPr>
          <p:cNvPr id="4" name="Picture 3" descr="A screenshot of a cell phone&#10;&#10;Description generated with very high confidence">
            <a:extLst>
              <a:ext uri="{FF2B5EF4-FFF2-40B4-BE49-F238E27FC236}">
                <a16:creationId xmlns:a16="http://schemas.microsoft.com/office/drawing/2014/main" id="{00B853BC-A198-4095-A6FF-1C93644EEBCC}"/>
              </a:ext>
            </a:extLst>
          </p:cNvPr>
          <p:cNvPicPr>
            <a:picLocks noChangeAspect="1"/>
          </p:cNvPicPr>
          <p:nvPr/>
        </p:nvPicPr>
        <p:blipFill>
          <a:blip r:embed="rId2"/>
          <a:stretch>
            <a:fillRect/>
          </a:stretch>
        </p:blipFill>
        <p:spPr>
          <a:xfrm rot="5400000">
            <a:off x="2302122" y="-1023135"/>
            <a:ext cx="1892379" cy="5696522"/>
          </a:xfrm>
          <a:prstGeom prst="rect">
            <a:avLst/>
          </a:prstGeom>
        </p:spPr>
      </p:pic>
      <p:pic>
        <p:nvPicPr>
          <p:cNvPr id="5" name="Picture 4" descr="A screenshot of a cell phone&#10;&#10;Description generated with very high confidence">
            <a:extLst>
              <a:ext uri="{FF2B5EF4-FFF2-40B4-BE49-F238E27FC236}">
                <a16:creationId xmlns:a16="http://schemas.microsoft.com/office/drawing/2014/main" id="{9CB4F296-2125-4E57-848C-8863D96E42BE}"/>
              </a:ext>
            </a:extLst>
          </p:cNvPr>
          <p:cNvPicPr>
            <a:picLocks noChangeAspect="1"/>
          </p:cNvPicPr>
          <p:nvPr/>
        </p:nvPicPr>
        <p:blipFill>
          <a:blip r:embed="rId3"/>
          <a:stretch>
            <a:fillRect/>
          </a:stretch>
        </p:blipFill>
        <p:spPr>
          <a:xfrm rot="5400000">
            <a:off x="2303344" y="1726244"/>
            <a:ext cx="1889933" cy="5696522"/>
          </a:xfrm>
          <a:prstGeom prst="rect">
            <a:avLst/>
          </a:prstGeom>
        </p:spPr>
      </p:pic>
      <p:pic>
        <p:nvPicPr>
          <p:cNvPr id="8" name="Content Placeholder 7">
            <a:extLst>
              <a:ext uri="{FF2B5EF4-FFF2-40B4-BE49-F238E27FC236}">
                <a16:creationId xmlns:a16="http://schemas.microsoft.com/office/drawing/2014/main" id="{2552F3EA-9E0E-4EA4-AAF6-88A12EF963B3}"/>
              </a:ext>
            </a:extLst>
          </p:cNvPr>
          <p:cNvPicPr>
            <a:picLocks noGrp="1" noChangeAspect="1"/>
          </p:cNvPicPr>
          <p:nvPr>
            <p:ph idx="1"/>
          </p:nvPr>
        </p:nvPicPr>
        <p:blipFill>
          <a:blip r:embed="rId4"/>
          <a:stretch>
            <a:fillRect/>
          </a:stretch>
        </p:blipFill>
        <p:spPr>
          <a:xfrm rot="5400000">
            <a:off x="2239334" y="4504540"/>
            <a:ext cx="2017951" cy="5696524"/>
          </a:xfrm>
          <a:prstGeom prst="rect">
            <a:avLst/>
          </a:prstGeom>
        </p:spPr>
      </p:pic>
      <p:pic>
        <p:nvPicPr>
          <p:cNvPr id="9" name="Content Placeholder 5">
            <a:extLst>
              <a:ext uri="{FF2B5EF4-FFF2-40B4-BE49-F238E27FC236}">
                <a16:creationId xmlns:a16="http://schemas.microsoft.com/office/drawing/2014/main" id="{211877A5-85A9-4025-BAA6-3EA330A1C32A}"/>
              </a:ext>
            </a:extLst>
          </p:cNvPr>
          <p:cNvPicPr>
            <a:picLocks noChangeAspect="1"/>
          </p:cNvPicPr>
          <p:nvPr/>
        </p:nvPicPr>
        <p:blipFill>
          <a:blip r:embed="rId5"/>
          <a:stretch>
            <a:fillRect/>
          </a:stretch>
        </p:blipFill>
        <p:spPr>
          <a:xfrm rot="5400000">
            <a:off x="2229134" y="7357045"/>
            <a:ext cx="2038350" cy="5696525"/>
          </a:xfrm>
          <a:prstGeom prst="rect">
            <a:avLst/>
          </a:prstGeom>
        </p:spPr>
      </p:pic>
    </p:spTree>
    <p:extLst>
      <p:ext uri="{BB962C8B-B14F-4D97-AF65-F5344CB8AC3E}">
        <p14:creationId xmlns:p14="http://schemas.microsoft.com/office/powerpoint/2010/main" val="197641817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gradFill rotWithShape="1">
          <a:gsLst>
            <a:gs pos="73000">
              <a:schemeClr val="bg2">
                <a:tint val="97000"/>
                <a:hueMod val="92000"/>
                <a:satMod val="169000"/>
                <a:lumMod val="164000"/>
              </a:schemeClr>
            </a:gs>
            <a:gs pos="100000">
              <a:schemeClr val="bg2">
                <a:shade val="96000"/>
                <a:satMod val="120000"/>
                <a:lumMod val="90000"/>
              </a:schemeClr>
            </a:gs>
          </a:gsLst>
          <a:lin ang="6120000" scaled="1"/>
        </a:gra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1FEAF0-2F22-42DC-80E8-E5568145BFBF}"/>
              </a:ext>
            </a:extLst>
          </p:cNvPr>
          <p:cNvSpPr>
            <a:spLocks noGrp="1"/>
          </p:cNvSpPr>
          <p:nvPr>
            <p:ph type="title"/>
          </p:nvPr>
        </p:nvSpPr>
        <p:spPr>
          <a:xfrm>
            <a:off x="1283109" y="732502"/>
            <a:ext cx="3689861" cy="825910"/>
          </a:xfrm>
        </p:spPr>
        <p:txBody>
          <a:bodyPr>
            <a:normAutofit/>
          </a:bodyPr>
          <a:lstStyle/>
          <a:p>
            <a:pPr algn="ctr"/>
            <a:r>
              <a:rPr lang="en-NZ" sz="3600" dirty="0"/>
              <a:t>coaching</a:t>
            </a:r>
          </a:p>
        </p:txBody>
      </p:sp>
      <p:sp>
        <p:nvSpPr>
          <p:cNvPr id="4" name="TextBox 3">
            <a:extLst>
              <a:ext uri="{FF2B5EF4-FFF2-40B4-BE49-F238E27FC236}">
                <a16:creationId xmlns:a16="http://schemas.microsoft.com/office/drawing/2014/main" id="{B6298AF2-C4FA-4D9E-8BD7-F2DB775E5CAB}"/>
              </a:ext>
            </a:extLst>
          </p:cNvPr>
          <p:cNvSpPr txBox="1"/>
          <p:nvPr/>
        </p:nvSpPr>
        <p:spPr>
          <a:xfrm>
            <a:off x="414786" y="1558412"/>
            <a:ext cx="5884606" cy="2094420"/>
          </a:xfrm>
          <a:prstGeom prst="rect">
            <a:avLst/>
          </a:prstGeom>
          <a:noFill/>
        </p:spPr>
        <p:txBody>
          <a:bodyPr wrap="square" rtlCol="0">
            <a:spAutoFit/>
          </a:bodyPr>
          <a:lstStyle/>
          <a:p>
            <a:pPr lvl="0" defTabSz="342904">
              <a:spcBef>
                <a:spcPct val="20000"/>
              </a:spcBef>
              <a:spcAft>
                <a:spcPts val="450"/>
              </a:spcAft>
              <a:buClr>
                <a:prstClr val="white"/>
              </a:buClr>
              <a:buSzPct val="80000"/>
            </a:pPr>
            <a:r>
              <a:rPr lang="en-US" sz="1500" b="1" dirty="0">
                <a:solidFill>
                  <a:srgbClr val="146194">
                    <a:lumMod val="75000"/>
                  </a:srgbClr>
                </a:solidFill>
              </a:rPr>
              <a:t>Qualification:</a:t>
            </a:r>
            <a:r>
              <a:rPr lang="en-US" sz="1500" dirty="0">
                <a:solidFill>
                  <a:srgbClr val="146194">
                    <a:lumMod val="75000"/>
                  </a:srgbClr>
                </a:solidFill>
              </a:rPr>
              <a:t> </a:t>
            </a:r>
            <a:endParaRPr lang="en-NZ" sz="1500" dirty="0">
              <a:solidFill>
                <a:srgbClr val="146194">
                  <a:lumMod val="75000"/>
                </a:srgbClr>
              </a:solidFill>
            </a:endParaRPr>
          </a:p>
          <a:p>
            <a:pPr lvl="0" defTabSz="342904">
              <a:spcBef>
                <a:spcPct val="20000"/>
              </a:spcBef>
              <a:spcAft>
                <a:spcPts val="450"/>
              </a:spcAft>
              <a:buClr>
                <a:prstClr val="white"/>
              </a:buClr>
              <a:buSzPct val="80000"/>
            </a:pPr>
            <a:r>
              <a:rPr lang="en-US" sz="1500" dirty="0">
                <a:solidFill>
                  <a:srgbClr val="146194">
                    <a:lumMod val="75000"/>
                  </a:srgbClr>
                </a:solidFill>
              </a:rPr>
              <a:t>- It is vital this year that all coaches are qualified to ensure they are suitable for coaching their particular age group. </a:t>
            </a:r>
          </a:p>
          <a:p>
            <a:pPr lvl="0" defTabSz="342904">
              <a:spcBef>
                <a:spcPct val="20000"/>
              </a:spcBef>
              <a:spcAft>
                <a:spcPts val="450"/>
              </a:spcAft>
              <a:buClr>
                <a:prstClr val="white"/>
              </a:buClr>
              <a:buSzPct val="80000"/>
            </a:pPr>
            <a:r>
              <a:rPr lang="en-US" sz="1600" dirty="0">
                <a:solidFill>
                  <a:srgbClr val="146194">
                    <a:lumMod val="75000"/>
                  </a:srgbClr>
                </a:solidFill>
              </a:rPr>
              <a:t>-</a:t>
            </a:r>
            <a:r>
              <a:rPr lang="en-US" dirty="0">
                <a:solidFill>
                  <a:srgbClr val="146194">
                    <a:lumMod val="75000"/>
                  </a:srgbClr>
                </a:solidFill>
              </a:rPr>
              <a:t> </a:t>
            </a:r>
            <a:r>
              <a:rPr lang="en-US" sz="1500" dirty="0">
                <a:solidFill>
                  <a:srgbClr val="146194">
                    <a:lumMod val="75000"/>
                  </a:srgbClr>
                </a:solidFill>
              </a:rPr>
              <a:t>All coaches are required to go through a police vetting process and also complete an online child awareness program.</a:t>
            </a:r>
          </a:p>
          <a:p>
            <a:pPr lvl="0" defTabSz="342904">
              <a:spcBef>
                <a:spcPct val="20000"/>
              </a:spcBef>
              <a:spcAft>
                <a:spcPts val="450"/>
              </a:spcAft>
              <a:buClr>
                <a:prstClr val="white"/>
              </a:buClr>
              <a:buSzPct val="80000"/>
            </a:pPr>
            <a:r>
              <a:rPr lang="en-US" sz="1400" dirty="0">
                <a:solidFill>
                  <a:srgbClr val="146194">
                    <a:lumMod val="75000"/>
                  </a:srgbClr>
                </a:solidFill>
              </a:rPr>
              <a:t>- </a:t>
            </a:r>
            <a:r>
              <a:rPr lang="en-US" sz="1500" dirty="0">
                <a:solidFill>
                  <a:srgbClr val="146194">
                    <a:lumMod val="75000"/>
                  </a:srgbClr>
                </a:solidFill>
              </a:rPr>
              <a:t>Please see Ryan for all details surrounding the coaching.</a:t>
            </a:r>
            <a:endParaRPr lang="en-NZ" sz="1500" dirty="0"/>
          </a:p>
        </p:txBody>
      </p:sp>
      <p:pic>
        <p:nvPicPr>
          <p:cNvPr id="8" name="Picture 7">
            <a:extLst>
              <a:ext uri="{FF2B5EF4-FFF2-40B4-BE49-F238E27FC236}">
                <a16:creationId xmlns:a16="http://schemas.microsoft.com/office/drawing/2014/main" id="{F2133465-2D9E-430F-B8F5-FD373B43DEE1}"/>
              </a:ext>
            </a:extLst>
          </p:cNvPr>
          <p:cNvPicPr>
            <a:picLocks noChangeAspect="1"/>
          </p:cNvPicPr>
          <p:nvPr/>
        </p:nvPicPr>
        <p:blipFill>
          <a:blip r:embed="rId2"/>
          <a:stretch>
            <a:fillRect/>
          </a:stretch>
        </p:blipFill>
        <p:spPr>
          <a:xfrm rot="5400000">
            <a:off x="-389919" y="4770188"/>
            <a:ext cx="7595421" cy="5783199"/>
          </a:xfrm>
          <a:prstGeom prst="rect">
            <a:avLst/>
          </a:prstGeom>
        </p:spPr>
      </p:pic>
    </p:spTree>
    <p:extLst>
      <p:ext uri="{BB962C8B-B14F-4D97-AF65-F5344CB8AC3E}">
        <p14:creationId xmlns:p14="http://schemas.microsoft.com/office/powerpoint/2010/main" val="222890988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gradFill rotWithShape="1">
          <a:gsLst>
            <a:gs pos="76000">
              <a:schemeClr val="bg2">
                <a:tint val="97000"/>
                <a:hueMod val="92000"/>
                <a:satMod val="169000"/>
                <a:lumMod val="164000"/>
              </a:schemeClr>
            </a:gs>
            <a:gs pos="100000">
              <a:schemeClr val="bg2">
                <a:shade val="96000"/>
                <a:satMod val="120000"/>
                <a:lumMod val="90000"/>
              </a:schemeClr>
            </a:gs>
          </a:gsLst>
          <a:lin ang="6120000" scaled="1"/>
        </a:gradFill>
        <a:effectLst/>
      </p:bgPr>
    </p:bg>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DB7769DE-D14E-4A4D-9562-C33E8EAF9447}"/>
              </a:ext>
            </a:extLst>
          </p:cNvPr>
          <p:cNvSpPr>
            <a:spLocks noGrp="1"/>
          </p:cNvSpPr>
          <p:nvPr>
            <p:ph idx="1"/>
          </p:nvPr>
        </p:nvSpPr>
        <p:spPr>
          <a:xfrm>
            <a:off x="400050" y="948267"/>
            <a:ext cx="6074491" cy="6698080"/>
          </a:xfrm>
        </p:spPr>
        <p:txBody>
          <a:bodyPr>
            <a:normAutofit/>
          </a:bodyPr>
          <a:lstStyle/>
          <a:p>
            <a:pPr marL="0" indent="0" algn="ctr">
              <a:buNone/>
            </a:pPr>
            <a:r>
              <a:rPr lang="en-NZ" sz="2400" b="1" dirty="0"/>
              <a:t>We would like to finish by </a:t>
            </a:r>
          </a:p>
          <a:p>
            <a:pPr marL="0" indent="0" algn="ctr">
              <a:buNone/>
            </a:pPr>
            <a:r>
              <a:rPr lang="en-NZ" sz="2400" b="1" dirty="0"/>
              <a:t>saying a very special</a:t>
            </a:r>
          </a:p>
          <a:p>
            <a:pPr marL="0" indent="0" algn="ctr">
              <a:buNone/>
            </a:pPr>
            <a:r>
              <a:rPr lang="en-NZ" sz="2400" b="1" dirty="0"/>
              <a:t>- Thank You -</a:t>
            </a:r>
          </a:p>
          <a:p>
            <a:pPr marL="0" indent="0" algn="ctr">
              <a:buNone/>
            </a:pPr>
            <a:r>
              <a:rPr lang="en-NZ" sz="2400" b="1" dirty="0"/>
              <a:t> to all of our Volunteers!</a:t>
            </a:r>
          </a:p>
          <a:p>
            <a:pPr marL="0" indent="0" algn="ctr">
              <a:buNone/>
            </a:pPr>
            <a:endParaRPr lang="en-NZ" sz="2400" dirty="0"/>
          </a:p>
          <a:p>
            <a:pPr marL="0" indent="0" algn="ctr">
              <a:buNone/>
            </a:pPr>
            <a:endParaRPr lang="en-NZ" sz="2400" dirty="0"/>
          </a:p>
          <a:p>
            <a:pPr marL="0" indent="0" algn="ctr">
              <a:buNone/>
            </a:pPr>
            <a:r>
              <a:rPr lang="en-NZ" sz="2400" dirty="0"/>
              <a:t>We wish everyone the best of luck with the upcoming season!</a:t>
            </a:r>
          </a:p>
          <a:p>
            <a:endParaRPr lang="en-NZ" sz="2400" dirty="0"/>
          </a:p>
        </p:txBody>
      </p:sp>
      <p:pic>
        <p:nvPicPr>
          <p:cNvPr id="4" name="Picture 3">
            <a:extLst>
              <a:ext uri="{FF2B5EF4-FFF2-40B4-BE49-F238E27FC236}">
                <a16:creationId xmlns:a16="http://schemas.microsoft.com/office/drawing/2014/main" id="{A21CD921-A829-46A5-AD17-8F6A01029EBD}"/>
              </a:ext>
            </a:extLst>
          </p:cNvPr>
          <p:cNvPicPr/>
          <p:nvPr/>
        </p:nvPicPr>
        <p:blipFill>
          <a:blip r:embed="rId3" cstate="print">
            <a:extLst>
              <a:ext uri="{28A0092B-C50C-407E-A947-70E740481C1C}">
                <a14:useLocalDpi xmlns:a14="http://schemas.microsoft.com/office/drawing/2010/main" val="0"/>
              </a:ext>
            </a:extLst>
          </a:blip>
          <a:stretch>
            <a:fillRect/>
          </a:stretch>
        </p:blipFill>
        <p:spPr>
          <a:xfrm>
            <a:off x="1748061" y="6634685"/>
            <a:ext cx="3643938" cy="1698860"/>
          </a:xfrm>
          <a:prstGeom prst="rect">
            <a:avLst/>
          </a:prstGeom>
        </p:spPr>
      </p:pic>
    </p:spTree>
    <p:extLst>
      <p:ext uri="{BB962C8B-B14F-4D97-AF65-F5344CB8AC3E}">
        <p14:creationId xmlns:p14="http://schemas.microsoft.com/office/powerpoint/2010/main" val="124138626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gradFill rotWithShape="1">
          <a:gsLst>
            <a:gs pos="79000">
              <a:schemeClr val="bg2">
                <a:tint val="97000"/>
                <a:hueMod val="92000"/>
                <a:satMod val="169000"/>
                <a:lumMod val="164000"/>
              </a:schemeClr>
            </a:gs>
            <a:gs pos="100000">
              <a:schemeClr val="bg2">
                <a:shade val="96000"/>
                <a:satMod val="120000"/>
                <a:lumMod val="90000"/>
              </a:schemeClr>
            </a:gs>
          </a:gsLst>
          <a:lin ang="6120000" scaled="1"/>
        </a:gra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57ABE1-3951-4D96-BDE6-867A60F9C39A}"/>
              </a:ext>
            </a:extLst>
          </p:cNvPr>
          <p:cNvSpPr>
            <a:spLocks noGrp="1"/>
          </p:cNvSpPr>
          <p:nvPr>
            <p:ph type="ctrTitle"/>
          </p:nvPr>
        </p:nvSpPr>
        <p:spPr>
          <a:xfrm>
            <a:off x="400049" y="948268"/>
            <a:ext cx="5792203" cy="1153247"/>
          </a:xfrm>
        </p:spPr>
        <p:txBody>
          <a:bodyPr>
            <a:normAutofit/>
          </a:bodyPr>
          <a:lstStyle/>
          <a:p>
            <a:pPr algn="ctr"/>
            <a:r>
              <a:rPr lang="en-NZ" dirty="0"/>
              <a:t>Message from </a:t>
            </a:r>
            <a:br>
              <a:rPr lang="en-NZ" dirty="0"/>
            </a:br>
            <a:r>
              <a:rPr lang="en-NZ" dirty="0" err="1"/>
              <a:t>Nz</a:t>
            </a:r>
            <a:r>
              <a:rPr lang="en-NZ" dirty="0"/>
              <a:t> Cricket</a:t>
            </a:r>
          </a:p>
        </p:txBody>
      </p:sp>
      <p:sp>
        <p:nvSpPr>
          <p:cNvPr id="3" name="Subtitle 2">
            <a:extLst>
              <a:ext uri="{FF2B5EF4-FFF2-40B4-BE49-F238E27FC236}">
                <a16:creationId xmlns:a16="http://schemas.microsoft.com/office/drawing/2014/main" id="{0330A87E-16B4-4E4B-B97B-8289F68C88D4}"/>
              </a:ext>
            </a:extLst>
          </p:cNvPr>
          <p:cNvSpPr>
            <a:spLocks noGrp="1"/>
          </p:cNvSpPr>
          <p:nvPr>
            <p:ph type="subTitle" idx="1"/>
          </p:nvPr>
        </p:nvSpPr>
        <p:spPr>
          <a:xfrm>
            <a:off x="400051" y="2241755"/>
            <a:ext cx="6074492" cy="7993506"/>
          </a:xfrm>
        </p:spPr>
        <p:txBody>
          <a:bodyPr/>
          <a:lstStyle/>
          <a:p>
            <a:br>
              <a:rPr lang="en-NZ" b="1" dirty="0"/>
            </a:br>
            <a:r>
              <a:rPr lang="en-NZ" b="1" dirty="0"/>
              <a:t>To get kids active and involved with our summer game, New Zealand Cricket has developed new resources and guides for Junior and Youth cricketers, coaches and parents.</a:t>
            </a:r>
          </a:p>
          <a:p>
            <a:endParaRPr lang="en-NZ" b="1" u="sng" dirty="0"/>
          </a:p>
          <a:p>
            <a:r>
              <a:rPr lang="en-NZ" b="1" u="sng" dirty="0"/>
              <a:t>Junior Formats</a:t>
            </a:r>
          </a:p>
          <a:p>
            <a:r>
              <a:rPr lang="en-NZ" dirty="0"/>
              <a:t>Different Ages &amp; Different Stages spells out NZC's Junior Cricket objectives and, significantly, the necessity to make the game more accessible for Kiwi kids by making it their size, which means; shorter pitch lengths, fewer player numbers and shortened boundaries. Think faster, more running, more balls in play; fewer wides. Think more fun.</a:t>
            </a:r>
          </a:p>
          <a:p>
            <a:endParaRPr lang="en-NZ" b="1" dirty="0"/>
          </a:p>
          <a:p>
            <a:r>
              <a:rPr lang="en-NZ" b="1" u="sng" dirty="0"/>
              <a:t>Junior Programmes</a:t>
            </a:r>
          </a:p>
          <a:p>
            <a:r>
              <a:rPr lang="en-NZ" dirty="0"/>
              <a:t>New Zealand Cricket is introducing cricket to over 100,000 youngsters a year.  The Superstar Cricket Programmes and resources support cricket participation, coaching, umpiring and scoring through clubs, communities and schools.  It’s all about developing basic cricket skills through small group activities and modified games.</a:t>
            </a:r>
          </a:p>
          <a:p>
            <a:endParaRPr lang="en-NZ" b="1" u="sng" dirty="0"/>
          </a:p>
          <a:p>
            <a:r>
              <a:rPr lang="en-NZ" b="1" u="sng" dirty="0"/>
              <a:t>Youth</a:t>
            </a:r>
          </a:p>
          <a:p>
            <a:r>
              <a:rPr lang="en-NZ" dirty="0"/>
              <a:t>New Zealand Cricket has developed fun, fast and inclusive games for anyone wanting to enjoy cricket in secondary school. The games have been created to engage and involve all year 9-13 students, boys and girls.</a:t>
            </a:r>
          </a:p>
          <a:p>
            <a:endParaRPr lang="en-NZ" dirty="0"/>
          </a:p>
        </p:txBody>
      </p:sp>
      <p:pic>
        <p:nvPicPr>
          <p:cNvPr id="4" name="Picture 2" descr="Image result for new zealand cricket logo juniors">
            <a:extLst>
              <a:ext uri="{FF2B5EF4-FFF2-40B4-BE49-F238E27FC236}">
                <a16:creationId xmlns:a16="http://schemas.microsoft.com/office/drawing/2014/main" id="{07144ABE-17CA-4FA7-BFD0-B765323FBEE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71310" y="9333280"/>
            <a:ext cx="1417703" cy="1803961"/>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a:extLst>
              <a:ext uri="{FF2B5EF4-FFF2-40B4-BE49-F238E27FC236}">
                <a16:creationId xmlns:a16="http://schemas.microsoft.com/office/drawing/2014/main" id="{831FDF91-2C95-435F-9BDB-0B0ACED184CA}"/>
              </a:ext>
            </a:extLst>
          </p:cNvPr>
          <p:cNvPicPr/>
          <p:nvPr/>
        </p:nvPicPr>
        <p:blipFill>
          <a:blip r:embed="rId4" cstate="print">
            <a:extLst>
              <a:ext uri="{28A0092B-C50C-407E-A947-70E740481C1C}">
                <a14:useLocalDpi xmlns:a14="http://schemas.microsoft.com/office/drawing/2010/main" val="0"/>
              </a:ext>
            </a:extLst>
          </a:blip>
          <a:stretch>
            <a:fillRect/>
          </a:stretch>
        </p:blipFill>
        <p:spPr>
          <a:xfrm>
            <a:off x="951158" y="9785434"/>
            <a:ext cx="2344992" cy="899651"/>
          </a:xfrm>
          <a:prstGeom prst="rect">
            <a:avLst/>
          </a:prstGeom>
        </p:spPr>
      </p:pic>
    </p:spTree>
    <p:extLst>
      <p:ext uri="{BB962C8B-B14F-4D97-AF65-F5344CB8AC3E}">
        <p14:creationId xmlns:p14="http://schemas.microsoft.com/office/powerpoint/2010/main" val="367128114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gradFill rotWithShape="1">
          <a:gsLst>
            <a:gs pos="70000">
              <a:schemeClr val="bg2">
                <a:tint val="97000"/>
                <a:hueMod val="92000"/>
                <a:satMod val="169000"/>
                <a:lumMod val="164000"/>
              </a:schemeClr>
            </a:gs>
            <a:gs pos="100000">
              <a:schemeClr val="bg2">
                <a:shade val="96000"/>
                <a:satMod val="120000"/>
                <a:lumMod val="90000"/>
              </a:schemeClr>
            </a:gs>
          </a:gsLst>
          <a:lin ang="6120000" scaled="1"/>
        </a:gra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5AF2BB-E746-4DF9-9D55-045DBC326EF0}"/>
              </a:ext>
            </a:extLst>
          </p:cNvPr>
          <p:cNvSpPr>
            <a:spLocks noGrp="1"/>
          </p:cNvSpPr>
          <p:nvPr>
            <p:ph type="ctrTitle"/>
          </p:nvPr>
        </p:nvSpPr>
        <p:spPr>
          <a:xfrm>
            <a:off x="400049" y="948269"/>
            <a:ext cx="5823769" cy="802443"/>
          </a:xfrm>
        </p:spPr>
        <p:txBody>
          <a:bodyPr/>
          <a:lstStyle/>
          <a:p>
            <a:pPr algn="ctr"/>
            <a:r>
              <a:rPr lang="en-NZ" dirty="0"/>
              <a:t>Nelson cricket</a:t>
            </a:r>
          </a:p>
        </p:txBody>
      </p:sp>
      <p:sp>
        <p:nvSpPr>
          <p:cNvPr id="3" name="Subtitle 2">
            <a:extLst>
              <a:ext uri="{FF2B5EF4-FFF2-40B4-BE49-F238E27FC236}">
                <a16:creationId xmlns:a16="http://schemas.microsoft.com/office/drawing/2014/main" id="{31919EDD-DEDD-4601-A460-476B48A5D817}"/>
              </a:ext>
            </a:extLst>
          </p:cNvPr>
          <p:cNvSpPr>
            <a:spLocks noGrp="1"/>
          </p:cNvSpPr>
          <p:nvPr>
            <p:ph type="subTitle" idx="1"/>
          </p:nvPr>
        </p:nvSpPr>
        <p:spPr>
          <a:xfrm>
            <a:off x="400051" y="2138517"/>
            <a:ext cx="6000750" cy="8096743"/>
          </a:xfrm>
        </p:spPr>
        <p:txBody>
          <a:bodyPr>
            <a:normAutofit/>
          </a:bodyPr>
          <a:lstStyle/>
          <a:p>
            <a:endParaRPr lang="en-NZ" dirty="0"/>
          </a:p>
          <a:p>
            <a:endParaRPr lang="en-NZ" dirty="0"/>
          </a:p>
          <a:p>
            <a:r>
              <a:rPr lang="en-NZ" b="1" dirty="0"/>
              <a:t>Nelson Cricket Contacts:</a:t>
            </a:r>
          </a:p>
          <a:p>
            <a:endParaRPr lang="en-NZ" dirty="0"/>
          </a:p>
          <a:p>
            <a:r>
              <a:rPr lang="en-NZ" b="1" dirty="0"/>
              <a:t>Coaching Manager</a:t>
            </a:r>
          </a:p>
          <a:p>
            <a:r>
              <a:rPr lang="en-NZ" dirty="0"/>
              <a:t>Ryan Edwards</a:t>
            </a:r>
          </a:p>
          <a:p>
            <a:r>
              <a:rPr lang="en-NZ" dirty="0">
                <a:hlinkClick r:id="rId3"/>
              </a:rPr>
              <a:t>ryan@nelsoncricket.org.nz</a:t>
            </a:r>
            <a:endParaRPr lang="en-NZ" dirty="0"/>
          </a:p>
          <a:p>
            <a:r>
              <a:rPr lang="en-NZ" dirty="0" err="1"/>
              <a:t>Cellphone</a:t>
            </a:r>
            <a:r>
              <a:rPr lang="en-NZ" dirty="0"/>
              <a:t>: 0275566924</a:t>
            </a:r>
          </a:p>
          <a:p>
            <a:endParaRPr lang="en-NZ" dirty="0"/>
          </a:p>
          <a:p>
            <a:endParaRPr lang="en-NZ" dirty="0"/>
          </a:p>
          <a:p>
            <a:endParaRPr lang="en-NZ" dirty="0"/>
          </a:p>
          <a:p>
            <a:r>
              <a:rPr lang="en-NZ" b="1" dirty="0"/>
              <a:t>Operations Manager</a:t>
            </a:r>
          </a:p>
          <a:p>
            <a:r>
              <a:rPr lang="en-NZ" dirty="0"/>
              <a:t>Ben Eder</a:t>
            </a:r>
          </a:p>
          <a:p>
            <a:r>
              <a:rPr lang="en-NZ" dirty="0">
                <a:hlinkClick r:id="rId4"/>
              </a:rPr>
              <a:t>ben@nelsoncricket.org.nz</a:t>
            </a:r>
            <a:endParaRPr lang="en-NZ" dirty="0"/>
          </a:p>
          <a:p>
            <a:r>
              <a:rPr lang="en-NZ" dirty="0" err="1"/>
              <a:t>Cellphone</a:t>
            </a:r>
            <a:r>
              <a:rPr lang="en-NZ" dirty="0"/>
              <a:t>: 0273260666</a:t>
            </a:r>
          </a:p>
          <a:p>
            <a:endParaRPr lang="en-NZ" b="1" dirty="0"/>
          </a:p>
          <a:p>
            <a:endParaRPr lang="en-NZ" b="1" dirty="0"/>
          </a:p>
          <a:p>
            <a:endParaRPr lang="en-NZ" dirty="0"/>
          </a:p>
        </p:txBody>
      </p:sp>
      <p:sp>
        <p:nvSpPr>
          <p:cNvPr id="4" name="Rectangle 3">
            <a:extLst>
              <a:ext uri="{FF2B5EF4-FFF2-40B4-BE49-F238E27FC236}">
                <a16:creationId xmlns:a16="http://schemas.microsoft.com/office/drawing/2014/main" id="{24BD9E76-B96B-4061-B02C-22BFFC3DCD1F}"/>
              </a:ext>
            </a:extLst>
          </p:cNvPr>
          <p:cNvSpPr/>
          <p:nvPr/>
        </p:nvSpPr>
        <p:spPr>
          <a:xfrm>
            <a:off x="400049" y="1852739"/>
            <a:ext cx="5823769" cy="584775"/>
          </a:xfrm>
          <a:prstGeom prst="rect">
            <a:avLst/>
          </a:prstGeom>
          <a:noFill/>
        </p:spPr>
        <p:txBody>
          <a:bodyPr wrap="square" lIns="91440" tIns="45720" rIns="91440" bIns="45720">
            <a:spAutoFit/>
          </a:bodyPr>
          <a:lstStyle/>
          <a:p>
            <a:pPr algn="ctr"/>
            <a:r>
              <a:rPr lang="en-NZ" sz="1600" b="0" cap="none" spc="0" dirty="0">
                <a:ln w="0"/>
                <a:solidFill>
                  <a:schemeClr val="accent1"/>
                </a:solidFill>
                <a:effectLst>
                  <a:outerShdw blurRad="38100" dist="25400" dir="5400000" algn="ctr" rotWithShape="0">
                    <a:srgbClr val="6E747A">
                      <a:alpha val="43000"/>
                    </a:srgbClr>
                  </a:outerShdw>
                </a:effectLst>
              </a:rPr>
              <a:t>‘Shaping the game of cricket to be enjoyable, successful and available to all members of the community’</a:t>
            </a:r>
          </a:p>
        </p:txBody>
      </p:sp>
      <p:pic>
        <p:nvPicPr>
          <p:cNvPr id="10" name="Picture 9">
            <a:extLst>
              <a:ext uri="{FF2B5EF4-FFF2-40B4-BE49-F238E27FC236}">
                <a16:creationId xmlns:a16="http://schemas.microsoft.com/office/drawing/2014/main" id="{C1301DDC-E38A-4515-B297-A99AF894E031}"/>
              </a:ext>
            </a:extLst>
          </p:cNvPr>
          <p:cNvPicPr/>
          <p:nvPr/>
        </p:nvPicPr>
        <p:blipFill>
          <a:blip r:embed="rId5" cstate="print">
            <a:extLst>
              <a:ext uri="{28A0092B-C50C-407E-A947-70E740481C1C}">
                <a14:useLocalDpi xmlns:a14="http://schemas.microsoft.com/office/drawing/2010/main" val="0"/>
              </a:ext>
            </a:extLst>
          </a:blip>
          <a:stretch>
            <a:fillRect/>
          </a:stretch>
        </p:blipFill>
        <p:spPr>
          <a:xfrm>
            <a:off x="2256504" y="10797046"/>
            <a:ext cx="2208816" cy="787237"/>
          </a:xfrm>
          <a:prstGeom prst="rect">
            <a:avLst/>
          </a:prstGeom>
        </p:spPr>
      </p:pic>
      <p:pic>
        <p:nvPicPr>
          <p:cNvPr id="1026" name="Picture 2">
            <a:extLst>
              <a:ext uri="{FF2B5EF4-FFF2-40B4-BE49-F238E27FC236}">
                <a16:creationId xmlns:a16="http://schemas.microsoft.com/office/drawing/2014/main" id="{939AFA22-F9D7-45C6-968A-3EECE38A4279}"/>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637882" y="3241044"/>
            <a:ext cx="2762919" cy="2001837"/>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4">
            <a:extLst>
              <a:ext uri="{FF2B5EF4-FFF2-40B4-BE49-F238E27FC236}">
                <a16:creationId xmlns:a16="http://schemas.microsoft.com/office/drawing/2014/main" id="{1E79F068-1961-42D3-928E-E7D6318D1866}"/>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637882" y="5806887"/>
            <a:ext cx="2762919" cy="200183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019940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gradFill rotWithShape="1">
          <a:gsLst>
            <a:gs pos="70000">
              <a:schemeClr val="bg2">
                <a:tint val="97000"/>
                <a:hueMod val="92000"/>
                <a:satMod val="169000"/>
                <a:lumMod val="164000"/>
              </a:schemeClr>
            </a:gs>
            <a:gs pos="100000">
              <a:schemeClr val="bg2">
                <a:shade val="96000"/>
                <a:satMod val="120000"/>
                <a:lumMod val="90000"/>
              </a:schemeClr>
            </a:gs>
          </a:gsLst>
          <a:lin ang="6120000" scaled="1"/>
        </a:gra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28C12E-4443-4B87-97E7-0F5AF6ACBF5C}"/>
              </a:ext>
            </a:extLst>
          </p:cNvPr>
          <p:cNvSpPr>
            <a:spLocks noGrp="1"/>
          </p:cNvSpPr>
          <p:nvPr>
            <p:ph type="title"/>
          </p:nvPr>
        </p:nvSpPr>
        <p:spPr>
          <a:xfrm>
            <a:off x="833712" y="381591"/>
            <a:ext cx="4916150" cy="2002340"/>
          </a:xfrm>
        </p:spPr>
        <p:txBody>
          <a:bodyPr>
            <a:normAutofit/>
          </a:bodyPr>
          <a:lstStyle/>
          <a:p>
            <a:pPr algn="ctr"/>
            <a:r>
              <a:rPr lang="en-NZ" sz="3200" dirty="0"/>
              <a:t>Thanks to our major sponsors</a:t>
            </a:r>
          </a:p>
        </p:txBody>
      </p:sp>
      <p:pic>
        <p:nvPicPr>
          <p:cNvPr id="4" name="Picture 3">
            <a:extLst>
              <a:ext uri="{FF2B5EF4-FFF2-40B4-BE49-F238E27FC236}">
                <a16:creationId xmlns:a16="http://schemas.microsoft.com/office/drawing/2014/main" id="{1D6CDC23-E47E-49C6-9049-21489CD74E76}"/>
              </a:ext>
            </a:extLst>
          </p:cNvPr>
          <p:cNvPicPr>
            <a:picLocks noChangeAspect="1"/>
          </p:cNvPicPr>
          <p:nvPr/>
        </p:nvPicPr>
        <p:blipFill>
          <a:blip r:embed="rId3"/>
          <a:stretch>
            <a:fillRect/>
          </a:stretch>
        </p:blipFill>
        <p:spPr>
          <a:xfrm>
            <a:off x="417305" y="4686790"/>
            <a:ext cx="2603941" cy="925024"/>
          </a:xfrm>
          <a:prstGeom prst="rect">
            <a:avLst/>
          </a:prstGeom>
        </p:spPr>
      </p:pic>
      <p:pic>
        <p:nvPicPr>
          <p:cNvPr id="5" name="Picture 4">
            <a:extLst>
              <a:ext uri="{FF2B5EF4-FFF2-40B4-BE49-F238E27FC236}">
                <a16:creationId xmlns:a16="http://schemas.microsoft.com/office/drawing/2014/main" id="{46FB3B37-DF8C-4E82-B7DF-13ADDC6695AC}"/>
              </a:ext>
            </a:extLst>
          </p:cNvPr>
          <p:cNvPicPr>
            <a:picLocks noChangeAspect="1"/>
          </p:cNvPicPr>
          <p:nvPr/>
        </p:nvPicPr>
        <p:blipFill>
          <a:blip r:embed="rId4"/>
          <a:stretch>
            <a:fillRect/>
          </a:stretch>
        </p:blipFill>
        <p:spPr>
          <a:xfrm>
            <a:off x="2083773" y="3413293"/>
            <a:ext cx="2478119" cy="1032550"/>
          </a:xfrm>
          <a:prstGeom prst="rect">
            <a:avLst/>
          </a:prstGeom>
        </p:spPr>
      </p:pic>
      <p:pic>
        <p:nvPicPr>
          <p:cNvPr id="12" name="Picture 11" descr="Image result for pro cricket nz">
            <a:extLst>
              <a:ext uri="{FF2B5EF4-FFF2-40B4-BE49-F238E27FC236}">
                <a16:creationId xmlns:a16="http://schemas.microsoft.com/office/drawing/2014/main" id="{595D3D04-A083-4AF1-A551-0922945F8EA8}"/>
              </a:ext>
            </a:extLst>
          </p:cNvPr>
          <p:cNvPicPr/>
          <p:nvPr/>
        </p:nvPicPr>
        <p:blipFill>
          <a:blip r:embed="rId5">
            <a:extLst>
              <a:ext uri="{28A0092B-C50C-407E-A947-70E740481C1C}">
                <a14:useLocalDpi xmlns:a14="http://schemas.microsoft.com/office/drawing/2010/main" val="0"/>
              </a:ext>
            </a:extLst>
          </a:blip>
          <a:srcRect/>
          <a:stretch>
            <a:fillRect/>
          </a:stretch>
        </p:blipFill>
        <p:spPr bwMode="auto">
          <a:xfrm>
            <a:off x="2437001" y="8368775"/>
            <a:ext cx="2040447" cy="703148"/>
          </a:xfrm>
          <a:prstGeom prst="rect">
            <a:avLst/>
          </a:prstGeom>
          <a:solidFill>
            <a:schemeClr val="tx1"/>
          </a:solidFill>
          <a:ln>
            <a:noFill/>
          </a:ln>
        </p:spPr>
      </p:pic>
      <p:pic>
        <p:nvPicPr>
          <p:cNvPr id="13" name="Picture 12" descr="Juicies NZ">
            <a:extLst>
              <a:ext uri="{FF2B5EF4-FFF2-40B4-BE49-F238E27FC236}">
                <a16:creationId xmlns:a16="http://schemas.microsoft.com/office/drawing/2014/main" id="{280438B3-FC6D-4818-827F-344602E00355}"/>
              </a:ext>
            </a:extLst>
          </p:cNvPr>
          <p:cNvPicPr/>
          <p:nvPr/>
        </p:nvPicPr>
        <p:blipFill>
          <a:blip r:embed="rId6">
            <a:extLst>
              <a:ext uri="{28A0092B-C50C-407E-A947-70E740481C1C}">
                <a14:useLocalDpi xmlns:a14="http://schemas.microsoft.com/office/drawing/2010/main" val="0"/>
              </a:ext>
            </a:extLst>
          </a:blip>
          <a:srcRect/>
          <a:stretch>
            <a:fillRect/>
          </a:stretch>
        </p:blipFill>
        <p:spPr bwMode="auto">
          <a:xfrm>
            <a:off x="4668122" y="9071923"/>
            <a:ext cx="1454852" cy="703148"/>
          </a:xfrm>
          <a:prstGeom prst="rect">
            <a:avLst/>
          </a:prstGeom>
          <a:noFill/>
          <a:ln>
            <a:noFill/>
          </a:ln>
        </p:spPr>
      </p:pic>
      <p:pic>
        <p:nvPicPr>
          <p:cNvPr id="16" name="Picture 15" descr="https://nelsoncricket.org.nz/wp-content/themes/nelson-cricket/images/sponsor-nelson-pine.jpg">
            <a:extLst>
              <a:ext uri="{FF2B5EF4-FFF2-40B4-BE49-F238E27FC236}">
                <a16:creationId xmlns:a16="http://schemas.microsoft.com/office/drawing/2014/main" id="{B72F0100-3B61-4DCC-A671-A8254F865D09}"/>
              </a:ext>
            </a:extLst>
          </p:cNvPr>
          <p:cNvPicPr/>
          <p:nvPr/>
        </p:nvPicPr>
        <p:blipFill>
          <a:blip r:embed="rId7">
            <a:extLst>
              <a:ext uri="{28A0092B-C50C-407E-A947-70E740481C1C}">
                <a14:useLocalDpi xmlns:a14="http://schemas.microsoft.com/office/drawing/2010/main" val="0"/>
              </a:ext>
            </a:extLst>
          </a:blip>
          <a:srcRect/>
          <a:stretch>
            <a:fillRect/>
          </a:stretch>
        </p:blipFill>
        <p:spPr bwMode="auto">
          <a:xfrm>
            <a:off x="461630" y="2207048"/>
            <a:ext cx="2034760" cy="925024"/>
          </a:xfrm>
          <a:prstGeom prst="rect">
            <a:avLst/>
          </a:prstGeom>
          <a:noFill/>
          <a:ln>
            <a:noFill/>
          </a:ln>
        </p:spPr>
      </p:pic>
      <p:pic>
        <p:nvPicPr>
          <p:cNvPr id="17" name="Picture 16" descr="C:\Users\glarsen\AppData\Local\Microsoft\Windows\Temporary Internet Files\Content.Outlook\LRGBST7I\action-centre-logo final (002).png">
            <a:extLst>
              <a:ext uri="{FF2B5EF4-FFF2-40B4-BE49-F238E27FC236}">
                <a16:creationId xmlns:a16="http://schemas.microsoft.com/office/drawing/2014/main" id="{C5A48CE0-E1FE-4BD6-BCB0-91D92CEF11E3}"/>
              </a:ext>
            </a:extLst>
          </p:cNvPr>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2622898" y="6398646"/>
            <a:ext cx="1765109" cy="936981"/>
          </a:xfrm>
          <a:prstGeom prst="rect">
            <a:avLst/>
          </a:prstGeom>
          <a:noFill/>
          <a:ln>
            <a:noFill/>
          </a:ln>
        </p:spPr>
      </p:pic>
      <p:pic>
        <p:nvPicPr>
          <p:cNvPr id="18" name="Picture 17" descr="C:\02 Nelson CA\Sponsorship\Current\Munro Hotel Group\The Hotel Nelson Logo - stacked - small.png">
            <a:extLst>
              <a:ext uri="{FF2B5EF4-FFF2-40B4-BE49-F238E27FC236}">
                <a16:creationId xmlns:a16="http://schemas.microsoft.com/office/drawing/2014/main" id="{9BB08A79-8CA6-431D-B971-F1285AF90794}"/>
              </a:ext>
            </a:extLst>
          </p:cNvPr>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4830529" y="7335627"/>
            <a:ext cx="1544640" cy="787710"/>
          </a:xfrm>
          <a:prstGeom prst="rect">
            <a:avLst/>
          </a:prstGeom>
          <a:noFill/>
          <a:ln>
            <a:noFill/>
          </a:ln>
        </p:spPr>
      </p:pic>
      <p:pic>
        <p:nvPicPr>
          <p:cNvPr id="19" name="Picture 18" descr="C:\Users\glarsen\AppData\Local\Microsoft\Windows\Temporary Internet Files\Content.Outlook\LRGBST7I\9 (002).jpg">
            <a:extLst>
              <a:ext uri="{FF2B5EF4-FFF2-40B4-BE49-F238E27FC236}">
                <a16:creationId xmlns:a16="http://schemas.microsoft.com/office/drawing/2014/main" id="{B14D300A-7020-4731-82CF-A418AA7D198F}"/>
              </a:ext>
            </a:extLst>
          </p:cNvPr>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441559" y="7335627"/>
            <a:ext cx="1850914" cy="831407"/>
          </a:xfrm>
          <a:prstGeom prst="rect">
            <a:avLst/>
          </a:prstGeom>
          <a:noFill/>
          <a:ln>
            <a:noFill/>
          </a:ln>
        </p:spPr>
      </p:pic>
      <p:pic>
        <p:nvPicPr>
          <p:cNvPr id="20" name="Picture 19" descr="https://nelsoncricket.org.nz/wp-content/uploads/dp-web-designers-300x96.png">
            <a:extLst>
              <a:ext uri="{FF2B5EF4-FFF2-40B4-BE49-F238E27FC236}">
                <a16:creationId xmlns:a16="http://schemas.microsoft.com/office/drawing/2014/main" id="{756D31D0-1693-4A55-B954-2DD19F4062FD}"/>
              </a:ext>
            </a:extLst>
          </p:cNvPr>
          <p:cNvPicPr/>
          <p:nvPr/>
        </p:nvPicPr>
        <p:blipFill>
          <a:blip r:embed="rId11">
            <a:extLst>
              <a:ext uri="{28A0092B-C50C-407E-A947-70E740481C1C}">
                <a14:useLocalDpi xmlns:a14="http://schemas.microsoft.com/office/drawing/2010/main" val="0"/>
              </a:ext>
            </a:extLst>
          </a:blip>
          <a:srcRect/>
          <a:stretch>
            <a:fillRect/>
          </a:stretch>
        </p:blipFill>
        <p:spPr bwMode="auto">
          <a:xfrm>
            <a:off x="470407" y="9232522"/>
            <a:ext cx="1793218" cy="558383"/>
          </a:xfrm>
          <a:prstGeom prst="rect">
            <a:avLst/>
          </a:prstGeom>
          <a:noFill/>
          <a:ln>
            <a:noFill/>
          </a:ln>
        </p:spPr>
      </p:pic>
      <p:pic>
        <p:nvPicPr>
          <p:cNvPr id="21" name="Picture 20">
            <a:extLst>
              <a:ext uri="{FF2B5EF4-FFF2-40B4-BE49-F238E27FC236}">
                <a16:creationId xmlns:a16="http://schemas.microsoft.com/office/drawing/2014/main" id="{871B6848-A749-4D43-BD63-7434F37A3E99}"/>
              </a:ext>
            </a:extLst>
          </p:cNvPr>
          <p:cNvPicPr/>
          <p:nvPr/>
        </p:nvPicPr>
        <p:blipFill>
          <a:blip r:embed="rId12" cstate="print">
            <a:extLst>
              <a:ext uri="{28A0092B-C50C-407E-A947-70E740481C1C}">
                <a14:useLocalDpi xmlns:a14="http://schemas.microsoft.com/office/drawing/2010/main" val="0"/>
              </a:ext>
            </a:extLst>
          </a:blip>
          <a:srcRect/>
          <a:stretch>
            <a:fillRect/>
          </a:stretch>
        </p:blipFill>
        <p:spPr bwMode="auto">
          <a:xfrm>
            <a:off x="5025861" y="10468405"/>
            <a:ext cx="1097113" cy="1064409"/>
          </a:xfrm>
          <a:prstGeom prst="rect">
            <a:avLst/>
          </a:prstGeom>
          <a:noFill/>
          <a:ln>
            <a:noFill/>
          </a:ln>
        </p:spPr>
      </p:pic>
      <p:pic>
        <p:nvPicPr>
          <p:cNvPr id="22" name="Picture 21" descr="Car-Co-Logo">
            <a:extLst>
              <a:ext uri="{FF2B5EF4-FFF2-40B4-BE49-F238E27FC236}">
                <a16:creationId xmlns:a16="http://schemas.microsoft.com/office/drawing/2014/main" id="{B1CF07B4-8F3D-4EB7-AB9F-51ED785D9FFD}"/>
              </a:ext>
            </a:extLst>
          </p:cNvPr>
          <p:cNvPicPr/>
          <p:nvPr/>
        </p:nvPicPr>
        <p:blipFill>
          <a:blip r:embed="rId13">
            <a:extLst>
              <a:ext uri="{28A0092B-C50C-407E-A947-70E740481C1C}">
                <a14:useLocalDpi xmlns:a14="http://schemas.microsoft.com/office/drawing/2010/main" val="0"/>
              </a:ext>
            </a:extLst>
          </a:blip>
          <a:srcRect/>
          <a:stretch>
            <a:fillRect/>
          </a:stretch>
        </p:blipFill>
        <p:spPr bwMode="auto">
          <a:xfrm>
            <a:off x="4201220" y="4728691"/>
            <a:ext cx="2388655" cy="925024"/>
          </a:xfrm>
          <a:prstGeom prst="rect">
            <a:avLst/>
          </a:prstGeom>
          <a:noFill/>
          <a:ln>
            <a:noFill/>
          </a:ln>
        </p:spPr>
      </p:pic>
      <p:pic>
        <p:nvPicPr>
          <p:cNvPr id="23" name="Picture 22" descr="C:\02 Nelson CA\Sponsorship\Current\The Physio Institute\Logo JPEG.jpg">
            <a:extLst>
              <a:ext uri="{FF2B5EF4-FFF2-40B4-BE49-F238E27FC236}">
                <a16:creationId xmlns:a16="http://schemas.microsoft.com/office/drawing/2014/main" id="{3670379D-FBE7-42F0-9E55-FA196801212E}"/>
              </a:ext>
            </a:extLst>
          </p:cNvPr>
          <p:cNvPicPr/>
          <p:nvPr/>
        </p:nvPicPr>
        <p:blipFill>
          <a:blip r:embed="rId14" cstate="print">
            <a:extLst>
              <a:ext uri="{28A0092B-C50C-407E-A947-70E740481C1C}">
                <a14:useLocalDpi xmlns:a14="http://schemas.microsoft.com/office/drawing/2010/main" val="0"/>
              </a:ext>
            </a:extLst>
          </a:blip>
          <a:srcRect/>
          <a:stretch>
            <a:fillRect/>
          </a:stretch>
        </p:blipFill>
        <p:spPr bwMode="auto">
          <a:xfrm>
            <a:off x="540312" y="10635539"/>
            <a:ext cx="2034760" cy="897275"/>
          </a:xfrm>
          <a:prstGeom prst="rect">
            <a:avLst/>
          </a:prstGeom>
          <a:noFill/>
          <a:ln>
            <a:noFill/>
          </a:ln>
        </p:spPr>
      </p:pic>
      <p:pic>
        <p:nvPicPr>
          <p:cNvPr id="24" name="Picture 23">
            <a:extLst>
              <a:ext uri="{FF2B5EF4-FFF2-40B4-BE49-F238E27FC236}">
                <a16:creationId xmlns:a16="http://schemas.microsoft.com/office/drawing/2014/main" id="{38E16A52-4F35-4F77-9896-86482F4491E5}"/>
              </a:ext>
            </a:extLst>
          </p:cNvPr>
          <p:cNvPicPr/>
          <p:nvPr/>
        </p:nvPicPr>
        <p:blipFill>
          <a:blip r:embed="rId15" cstate="print">
            <a:extLst>
              <a:ext uri="{28A0092B-C50C-407E-A947-70E740481C1C}">
                <a14:useLocalDpi xmlns:a14="http://schemas.microsoft.com/office/drawing/2010/main" val="0"/>
              </a:ext>
            </a:extLst>
          </a:blip>
          <a:srcRect/>
          <a:stretch>
            <a:fillRect/>
          </a:stretch>
        </p:blipFill>
        <p:spPr bwMode="auto">
          <a:xfrm>
            <a:off x="2681287" y="10102219"/>
            <a:ext cx="1495425" cy="366186"/>
          </a:xfrm>
          <a:prstGeom prst="rect">
            <a:avLst/>
          </a:prstGeom>
          <a:noFill/>
          <a:ln>
            <a:noFill/>
          </a:ln>
        </p:spPr>
      </p:pic>
      <p:sp>
        <p:nvSpPr>
          <p:cNvPr id="3" name="TextBox 2">
            <a:extLst>
              <a:ext uri="{FF2B5EF4-FFF2-40B4-BE49-F238E27FC236}">
                <a16:creationId xmlns:a16="http://schemas.microsoft.com/office/drawing/2014/main" id="{55E9848E-4E92-4F14-8887-D85D425D6F8F}"/>
              </a:ext>
            </a:extLst>
          </p:cNvPr>
          <p:cNvSpPr txBox="1"/>
          <p:nvPr/>
        </p:nvSpPr>
        <p:spPr>
          <a:xfrm>
            <a:off x="461630" y="5777988"/>
            <a:ext cx="5998654" cy="369332"/>
          </a:xfrm>
          <a:prstGeom prst="rect">
            <a:avLst/>
          </a:prstGeom>
          <a:noFill/>
        </p:spPr>
        <p:txBody>
          <a:bodyPr wrap="square" rtlCol="0">
            <a:spAutoFit/>
          </a:bodyPr>
          <a:lstStyle/>
          <a:p>
            <a:r>
              <a:rPr lang="en-NZ" dirty="0"/>
              <a:t>__________________________________________________</a:t>
            </a:r>
          </a:p>
        </p:txBody>
      </p:sp>
      <p:pic>
        <p:nvPicPr>
          <p:cNvPr id="25" name="Picture 24">
            <a:extLst>
              <a:ext uri="{FF2B5EF4-FFF2-40B4-BE49-F238E27FC236}">
                <a16:creationId xmlns:a16="http://schemas.microsoft.com/office/drawing/2014/main" id="{F68AA351-AA8D-414B-9ADF-EBD38CF4E742}"/>
              </a:ext>
            </a:extLst>
          </p:cNvPr>
          <p:cNvPicPr/>
          <p:nvPr/>
        </p:nvPicPr>
        <p:blipFill>
          <a:blip r:embed="rId16" cstate="print">
            <a:extLst>
              <a:ext uri="{28A0092B-C50C-407E-A947-70E740481C1C}">
                <a14:useLocalDpi xmlns:a14="http://schemas.microsoft.com/office/drawing/2010/main" val="0"/>
              </a:ext>
            </a:extLst>
          </a:blip>
          <a:srcRect/>
          <a:stretch>
            <a:fillRect/>
          </a:stretch>
        </p:blipFill>
        <p:spPr bwMode="auto">
          <a:xfrm>
            <a:off x="2943197" y="2205421"/>
            <a:ext cx="3551944" cy="925024"/>
          </a:xfrm>
          <a:prstGeom prst="rect">
            <a:avLst/>
          </a:prstGeom>
          <a:noFill/>
          <a:ln>
            <a:noFill/>
          </a:ln>
        </p:spPr>
      </p:pic>
    </p:spTree>
    <p:extLst>
      <p:ext uri="{BB962C8B-B14F-4D97-AF65-F5344CB8AC3E}">
        <p14:creationId xmlns:p14="http://schemas.microsoft.com/office/powerpoint/2010/main" val="228607427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gradFill rotWithShape="1">
          <a:gsLst>
            <a:gs pos="64000">
              <a:schemeClr val="bg2">
                <a:tint val="97000"/>
                <a:hueMod val="92000"/>
                <a:satMod val="169000"/>
                <a:lumMod val="164000"/>
              </a:schemeClr>
            </a:gs>
            <a:gs pos="100000">
              <a:schemeClr val="bg2">
                <a:shade val="96000"/>
                <a:satMod val="120000"/>
                <a:lumMod val="90000"/>
              </a:schemeClr>
            </a:gs>
          </a:gsLst>
          <a:lin ang="6120000" scaled="1"/>
        </a:gra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2F4CED-3646-47B7-BF6A-4CB6B358AA08}"/>
              </a:ext>
            </a:extLst>
          </p:cNvPr>
          <p:cNvSpPr>
            <a:spLocks noGrp="1"/>
          </p:cNvSpPr>
          <p:nvPr>
            <p:ph type="title"/>
          </p:nvPr>
        </p:nvSpPr>
        <p:spPr>
          <a:xfrm>
            <a:off x="400050" y="198363"/>
            <a:ext cx="5986235" cy="2709333"/>
          </a:xfrm>
        </p:spPr>
        <p:txBody>
          <a:bodyPr>
            <a:normAutofit/>
          </a:bodyPr>
          <a:lstStyle/>
          <a:p>
            <a:pPr algn="ctr"/>
            <a:r>
              <a:rPr lang="en-NZ" sz="2800" dirty="0"/>
              <a:t>Thanks to our major funding partners</a:t>
            </a:r>
          </a:p>
        </p:txBody>
      </p:sp>
      <p:pic>
        <p:nvPicPr>
          <p:cNvPr id="4" name="Picture 3">
            <a:extLst>
              <a:ext uri="{FF2B5EF4-FFF2-40B4-BE49-F238E27FC236}">
                <a16:creationId xmlns:a16="http://schemas.microsoft.com/office/drawing/2014/main" id="{8ED1D82E-13CC-4849-BBA6-D1AF1E09AF10}"/>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471715" y="2359788"/>
            <a:ext cx="3102709" cy="1019007"/>
          </a:xfrm>
          <a:prstGeom prst="rect">
            <a:avLst/>
          </a:prstGeom>
          <a:noFill/>
          <a:ln>
            <a:noFill/>
          </a:ln>
        </p:spPr>
      </p:pic>
      <p:pic>
        <p:nvPicPr>
          <p:cNvPr id="5" name="Picture 4">
            <a:extLst>
              <a:ext uri="{FF2B5EF4-FFF2-40B4-BE49-F238E27FC236}">
                <a16:creationId xmlns:a16="http://schemas.microsoft.com/office/drawing/2014/main" id="{49128E0C-7F79-4168-A6F6-6ADA4449CCD6}"/>
              </a:ext>
            </a:extLst>
          </p:cNvPr>
          <p:cNvPicPr/>
          <p:nvPr/>
        </p:nvPicPr>
        <p:blipFill>
          <a:blip r:embed="rId3">
            <a:extLst>
              <a:ext uri="{28A0092B-C50C-407E-A947-70E740481C1C}">
                <a14:useLocalDpi xmlns:a14="http://schemas.microsoft.com/office/drawing/2010/main" val="0"/>
              </a:ext>
            </a:extLst>
          </a:blip>
          <a:srcRect/>
          <a:stretch>
            <a:fillRect/>
          </a:stretch>
        </p:blipFill>
        <p:spPr bwMode="auto">
          <a:xfrm>
            <a:off x="2951320" y="3789849"/>
            <a:ext cx="3102709" cy="1196954"/>
          </a:xfrm>
          <a:prstGeom prst="rect">
            <a:avLst/>
          </a:prstGeom>
          <a:noFill/>
          <a:ln>
            <a:noFill/>
          </a:ln>
        </p:spPr>
      </p:pic>
      <p:pic>
        <p:nvPicPr>
          <p:cNvPr id="6" name="Content Placeholder 5">
            <a:extLst>
              <a:ext uri="{FF2B5EF4-FFF2-40B4-BE49-F238E27FC236}">
                <a16:creationId xmlns:a16="http://schemas.microsoft.com/office/drawing/2014/main" id="{6AE55690-6E8E-40B2-9F90-08D95BE37001}"/>
              </a:ext>
            </a:extLst>
          </p:cNvPr>
          <p:cNvPicPr>
            <a:picLocks noGrp="1"/>
          </p:cNvPicPr>
          <p:nvPr>
            <p:ph idx="1"/>
          </p:nvPr>
        </p:nvPicPr>
        <p:blipFill>
          <a:blip r:embed="rId4">
            <a:extLst>
              <a:ext uri="{28A0092B-C50C-407E-A947-70E740481C1C}">
                <a14:useLocalDpi xmlns:a14="http://schemas.microsoft.com/office/drawing/2010/main" val="0"/>
              </a:ext>
            </a:extLst>
          </a:blip>
          <a:srcRect/>
          <a:stretch>
            <a:fillRect/>
          </a:stretch>
        </p:blipFill>
        <p:spPr bwMode="auto">
          <a:xfrm>
            <a:off x="476200" y="5322735"/>
            <a:ext cx="2857500" cy="1247775"/>
          </a:xfrm>
          <a:prstGeom prst="rect">
            <a:avLst/>
          </a:prstGeom>
          <a:noFill/>
          <a:ln>
            <a:noFill/>
          </a:ln>
        </p:spPr>
      </p:pic>
      <p:pic>
        <p:nvPicPr>
          <p:cNvPr id="7" name="Picture 6">
            <a:extLst>
              <a:ext uri="{FF2B5EF4-FFF2-40B4-BE49-F238E27FC236}">
                <a16:creationId xmlns:a16="http://schemas.microsoft.com/office/drawing/2014/main" id="{C3ABD28D-D3EF-4E41-A29B-FFA993818DE1}"/>
              </a:ext>
            </a:extLst>
          </p:cNvPr>
          <p:cNvPicPr/>
          <p:nvPr/>
        </p:nvPicPr>
        <p:blipFill>
          <a:blip r:embed="rId5">
            <a:extLst>
              <a:ext uri="{28A0092B-C50C-407E-A947-70E740481C1C}">
                <a14:useLocalDpi xmlns:a14="http://schemas.microsoft.com/office/drawing/2010/main" val="0"/>
              </a:ext>
            </a:extLst>
          </a:blip>
          <a:srcRect/>
          <a:stretch>
            <a:fillRect/>
          </a:stretch>
        </p:blipFill>
        <p:spPr bwMode="auto">
          <a:xfrm>
            <a:off x="2951320" y="7065884"/>
            <a:ext cx="3200744" cy="1019007"/>
          </a:xfrm>
          <a:prstGeom prst="rect">
            <a:avLst/>
          </a:prstGeom>
          <a:noFill/>
          <a:ln>
            <a:noFill/>
          </a:ln>
        </p:spPr>
      </p:pic>
      <p:pic>
        <p:nvPicPr>
          <p:cNvPr id="8" name="Picture 7">
            <a:extLst>
              <a:ext uri="{FF2B5EF4-FFF2-40B4-BE49-F238E27FC236}">
                <a16:creationId xmlns:a16="http://schemas.microsoft.com/office/drawing/2014/main" id="{8D236A2E-F01E-4649-890C-7427C28E2621}"/>
              </a:ext>
            </a:extLst>
          </p:cNvPr>
          <p:cNvPicPr/>
          <p:nvPr/>
        </p:nvPicPr>
        <p:blipFill>
          <a:blip r:embed="rId6">
            <a:extLst>
              <a:ext uri="{28A0092B-C50C-407E-A947-70E740481C1C}">
                <a14:useLocalDpi xmlns:a14="http://schemas.microsoft.com/office/drawing/2010/main" val="0"/>
              </a:ext>
            </a:extLst>
          </a:blip>
          <a:srcRect/>
          <a:stretch>
            <a:fillRect/>
          </a:stretch>
        </p:blipFill>
        <p:spPr bwMode="auto">
          <a:xfrm>
            <a:off x="400050" y="8605729"/>
            <a:ext cx="3110310" cy="1019008"/>
          </a:xfrm>
          <a:prstGeom prst="rect">
            <a:avLst/>
          </a:prstGeom>
          <a:noFill/>
          <a:ln>
            <a:noFill/>
          </a:ln>
        </p:spPr>
      </p:pic>
      <p:pic>
        <p:nvPicPr>
          <p:cNvPr id="1026" name="Picture 2" descr="Image result for kiwi sport">
            <a:extLst>
              <a:ext uri="{FF2B5EF4-FFF2-40B4-BE49-F238E27FC236}">
                <a16:creationId xmlns:a16="http://schemas.microsoft.com/office/drawing/2014/main" id="{C46D7461-50CC-400D-A446-60C154B3D1E0}"/>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819399" y="10172200"/>
            <a:ext cx="3566885" cy="102398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6059475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gradFill rotWithShape="1">
          <a:gsLst>
            <a:gs pos="71000">
              <a:schemeClr val="bg2">
                <a:tint val="97000"/>
                <a:hueMod val="92000"/>
                <a:satMod val="169000"/>
                <a:lumMod val="164000"/>
              </a:schemeClr>
            </a:gs>
            <a:gs pos="100000">
              <a:schemeClr val="bg2">
                <a:shade val="96000"/>
                <a:satMod val="120000"/>
                <a:lumMod val="90000"/>
              </a:schemeClr>
            </a:gs>
          </a:gsLst>
          <a:lin ang="6120000" scaled="1"/>
        </a:gradFill>
        <a:effectLst/>
      </p:bgPr>
    </p:bg>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E01D6D7-7CB8-4D45-9B1F-C03033D48412}"/>
              </a:ext>
            </a:extLst>
          </p:cNvPr>
          <p:cNvSpPr>
            <a:spLocks noGrp="1"/>
          </p:cNvSpPr>
          <p:nvPr>
            <p:ph idx="1"/>
          </p:nvPr>
        </p:nvSpPr>
        <p:spPr>
          <a:xfrm>
            <a:off x="400052" y="0"/>
            <a:ext cx="3419781" cy="11826240"/>
          </a:xfrm>
        </p:spPr>
        <p:txBody>
          <a:bodyPr>
            <a:normAutofit/>
          </a:bodyPr>
          <a:lstStyle/>
          <a:p>
            <a:pPr marL="0" indent="0">
              <a:buNone/>
            </a:pPr>
            <a:r>
              <a:rPr lang="en-NZ" sz="1600" b="1" u="sng" dirty="0"/>
              <a:t>Nelson Club Cricket Contacts</a:t>
            </a:r>
          </a:p>
          <a:p>
            <a:pPr marL="0" indent="0">
              <a:buNone/>
            </a:pPr>
            <a:endParaRPr lang="en-NZ" dirty="0"/>
          </a:p>
          <a:p>
            <a:pPr marL="0" indent="0">
              <a:buNone/>
            </a:pPr>
            <a:r>
              <a:rPr lang="en-NZ" b="1" dirty="0"/>
              <a:t>Athletic College Old Boys Cricket Club</a:t>
            </a:r>
          </a:p>
          <a:p>
            <a:pPr marL="0" indent="0">
              <a:buNone/>
            </a:pPr>
            <a:r>
              <a:rPr lang="en-NZ" dirty="0"/>
              <a:t>Iain Graham</a:t>
            </a:r>
          </a:p>
          <a:p>
            <a:pPr marL="0" indent="0">
              <a:buNone/>
            </a:pPr>
            <a:r>
              <a:rPr lang="en-NZ" u="sng" dirty="0"/>
              <a:t>iain@thecoffeecompany.co.nz</a:t>
            </a:r>
          </a:p>
          <a:p>
            <a:pPr marL="0" indent="0">
              <a:buNone/>
            </a:pPr>
            <a:endParaRPr lang="en-NZ" dirty="0"/>
          </a:p>
          <a:p>
            <a:pPr marL="0" indent="0">
              <a:buNone/>
            </a:pPr>
            <a:r>
              <a:rPr lang="en-NZ" b="1" dirty="0"/>
              <a:t>Motueka Cricket Club</a:t>
            </a:r>
          </a:p>
          <a:p>
            <a:pPr marL="0" indent="0">
              <a:buNone/>
            </a:pPr>
            <a:r>
              <a:rPr lang="en-NZ" dirty="0"/>
              <a:t>Gary AGNEW</a:t>
            </a:r>
          </a:p>
          <a:p>
            <a:pPr marL="0" indent="0">
              <a:buNone/>
            </a:pPr>
            <a:r>
              <a:rPr lang="en-NZ" dirty="0">
                <a:hlinkClick r:id="rId3"/>
              </a:rPr>
              <a:t>motuekacricket@gmail.com</a:t>
            </a:r>
            <a:endParaRPr lang="en-NZ" dirty="0"/>
          </a:p>
          <a:p>
            <a:pPr marL="0" indent="0">
              <a:buNone/>
            </a:pPr>
            <a:endParaRPr lang="en-NZ" dirty="0"/>
          </a:p>
          <a:p>
            <a:pPr marL="0" indent="0">
              <a:buNone/>
            </a:pPr>
            <a:r>
              <a:rPr lang="en-NZ" b="1" dirty="0"/>
              <a:t>Stoke/</a:t>
            </a:r>
            <a:r>
              <a:rPr lang="en-NZ" b="1" dirty="0" err="1"/>
              <a:t>Nayland</a:t>
            </a:r>
            <a:r>
              <a:rPr lang="en-NZ" b="1" dirty="0"/>
              <a:t> Cricket Club</a:t>
            </a:r>
          </a:p>
          <a:p>
            <a:pPr marL="0" indent="0">
              <a:buNone/>
            </a:pPr>
            <a:r>
              <a:rPr lang="en-NZ" dirty="0"/>
              <a:t>Dani HAMPSON</a:t>
            </a:r>
          </a:p>
          <a:p>
            <a:pPr marL="0" indent="0">
              <a:buNone/>
            </a:pPr>
            <a:r>
              <a:rPr lang="en-NZ" dirty="0">
                <a:hlinkClick r:id="rId4"/>
              </a:rPr>
              <a:t>stokenaylandcricket@gmail.com</a:t>
            </a:r>
            <a:endParaRPr lang="en-NZ" dirty="0"/>
          </a:p>
          <a:p>
            <a:pPr marL="0" indent="0">
              <a:buNone/>
            </a:pPr>
            <a:endParaRPr lang="en-NZ" dirty="0"/>
          </a:p>
          <a:p>
            <a:pPr marL="0" indent="0">
              <a:buNone/>
            </a:pPr>
            <a:r>
              <a:rPr lang="en-NZ" b="1" dirty="0"/>
              <a:t>Waimea Toi </a:t>
            </a:r>
            <a:r>
              <a:rPr lang="en-NZ" b="1" dirty="0" err="1"/>
              <a:t>Toi</a:t>
            </a:r>
            <a:r>
              <a:rPr lang="en-NZ" b="1" dirty="0"/>
              <a:t> United Cricket Club</a:t>
            </a:r>
          </a:p>
          <a:p>
            <a:pPr marL="0" indent="0">
              <a:buNone/>
            </a:pPr>
            <a:r>
              <a:rPr lang="en-NZ" dirty="0"/>
              <a:t>Steve Bell</a:t>
            </a:r>
          </a:p>
          <a:p>
            <a:pPr marL="0" indent="0">
              <a:buNone/>
            </a:pPr>
            <a:r>
              <a:rPr lang="en-NZ" u="sng" dirty="0"/>
              <a:t>secretary@wttu.org.nz</a:t>
            </a:r>
          </a:p>
          <a:p>
            <a:pPr marL="0" indent="0">
              <a:buNone/>
            </a:pPr>
            <a:endParaRPr lang="en-NZ" dirty="0"/>
          </a:p>
          <a:p>
            <a:pPr marL="0" indent="0">
              <a:buNone/>
            </a:pPr>
            <a:r>
              <a:rPr lang="en-NZ" b="1" dirty="0" err="1"/>
              <a:t>Wakatu</a:t>
            </a:r>
            <a:r>
              <a:rPr lang="en-NZ" b="1" dirty="0"/>
              <a:t> Cricket Club</a:t>
            </a:r>
          </a:p>
          <a:p>
            <a:pPr marL="0" indent="0">
              <a:buNone/>
            </a:pPr>
            <a:r>
              <a:rPr lang="en-NZ" dirty="0"/>
              <a:t>Dustin EMMS-HEALEY</a:t>
            </a:r>
          </a:p>
          <a:p>
            <a:pPr marL="0" indent="0">
              <a:buNone/>
            </a:pPr>
            <a:r>
              <a:rPr lang="en-NZ">
                <a:hlinkClick r:id="rId5"/>
              </a:rPr>
              <a:t>Wakatu.jr@</a:t>
            </a:r>
            <a:r>
              <a:rPr lang="en-NZ" dirty="0">
                <a:hlinkClick r:id="rId5"/>
              </a:rPr>
              <a:t>gmail.com</a:t>
            </a:r>
            <a:endParaRPr lang="en-NZ" dirty="0"/>
          </a:p>
          <a:p>
            <a:pPr marL="0" indent="0">
              <a:buNone/>
            </a:pPr>
            <a:endParaRPr lang="en-NZ" dirty="0"/>
          </a:p>
          <a:p>
            <a:pPr marL="0" indent="0">
              <a:buNone/>
            </a:pPr>
            <a:r>
              <a:rPr lang="en-NZ" b="1" dirty="0"/>
              <a:t>Wanderers Cricket Club</a:t>
            </a:r>
          </a:p>
          <a:p>
            <a:pPr marL="0" indent="0">
              <a:buNone/>
            </a:pPr>
            <a:r>
              <a:rPr lang="en-NZ" dirty="0"/>
              <a:t>Diane TAYLOR</a:t>
            </a:r>
          </a:p>
          <a:p>
            <a:pPr marL="0" indent="0">
              <a:buNone/>
            </a:pPr>
            <a:r>
              <a:rPr lang="en-NZ" dirty="0">
                <a:hlinkClick r:id="rId6"/>
              </a:rPr>
              <a:t>sportswanderers@xtra.co.nz</a:t>
            </a:r>
            <a:endParaRPr lang="en-NZ" dirty="0"/>
          </a:p>
          <a:p>
            <a:pPr marL="0" indent="0">
              <a:buNone/>
            </a:pPr>
            <a:endParaRPr lang="en-NZ" dirty="0"/>
          </a:p>
          <a:p>
            <a:pPr marL="0" indent="0">
              <a:buNone/>
            </a:pPr>
            <a:r>
              <a:rPr lang="en-NZ" b="1" dirty="0"/>
              <a:t>Mapua Cricket Club</a:t>
            </a:r>
          </a:p>
          <a:p>
            <a:pPr marL="0" indent="0">
              <a:buNone/>
            </a:pPr>
            <a:r>
              <a:rPr lang="en-NZ" dirty="0"/>
              <a:t>Pip Day</a:t>
            </a:r>
          </a:p>
          <a:p>
            <a:pPr marL="0" indent="0">
              <a:buNone/>
            </a:pPr>
            <a:r>
              <a:rPr lang="en-NZ" u="sng" dirty="0"/>
              <a:t>pday@mapua.school.nz</a:t>
            </a:r>
          </a:p>
          <a:p>
            <a:pPr marL="0" indent="0">
              <a:buNone/>
            </a:pPr>
            <a:endParaRPr lang="en-NZ" dirty="0"/>
          </a:p>
          <a:p>
            <a:pPr marL="0" indent="0">
              <a:buNone/>
            </a:pPr>
            <a:r>
              <a:rPr lang="en-NZ" sz="1600" b="1" u="sng" dirty="0"/>
              <a:t>Umpires</a:t>
            </a:r>
          </a:p>
          <a:p>
            <a:pPr marL="0" indent="0">
              <a:buNone/>
            </a:pPr>
            <a:r>
              <a:rPr lang="en-NZ" dirty="0"/>
              <a:t>Damian CHAPMAN</a:t>
            </a:r>
          </a:p>
          <a:p>
            <a:pPr marL="0" indent="0">
              <a:buNone/>
            </a:pPr>
            <a:r>
              <a:rPr lang="en-NZ" u="sng" dirty="0"/>
              <a:t>bail-stumps@outlook.com</a:t>
            </a:r>
          </a:p>
        </p:txBody>
      </p:sp>
      <p:pic>
        <p:nvPicPr>
          <p:cNvPr id="11" name="Picture 10">
            <a:extLst>
              <a:ext uri="{FF2B5EF4-FFF2-40B4-BE49-F238E27FC236}">
                <a16:creationId xmlns:a16="http://schemas.microsoft.com/office/drawing/2014/main" id="{E1CE30CB-3C68-4C82-B63A-AF1B415493D9}"/>
              </a:ext>
            </a:extLst>
          </p:cNvPr>
          <p:cNvPicPr/>
          <p:nvPr/>
        </p:nvPicPr>
        <p:blipFill>
          <a:blip r:embed="rId7" cstate="print">
            <a:extLst>
              <a:ext uri="{28A0092B-C50C-407E-A947-70E740481C1C}">
                <a14:useLocalDpi xmlns:a14="http://schemas.microsoft.com/office/drawing/2010/main" val="0"/>
              </a:ext>
            </a:extLst>
          </a:blip>
          <a:stretch>
            <a:fillRect/>
          </a:stretch>
        </p:blipFill>
        <p:spPr>
          <a:xfrm>
            <a:off x="5171810" y="5053418"/>
            <a:ext cx="1216651" cy="1264674"/>
          </a:xfrm>
          <a:prstGeom prst="rect">
            <a:avLst/>
          </a:prstGeom>
        </p:spPr>
      </p:pic>
      <p:pic>
        <p:nvPicPr>
          <p:cNvPr id="13" name="Picture 12">
            <a:extLst>
              <a:ext uri="{FF2B5EF4-FFF2-40B4-BE49-F238E27FC236}">
                <a16:creationId xmlns:a16="http://schemas.microsoft.com/office/drawing/2014/main" id="{5419D10A-69BF-46B5-8AD3-9C6897072E5A}"/>
              </a:ext>
            </a:extLst>
          </p:cNvPr>
          <p:cNvPicPr/>
          <p:nvPr/>
        </p:nvPicPr>
        <p:blipFill>
          <a:blip r:embed="rId8" cstate="print">
            <a:extLst>
              <a:ext uri="{28A0092B-C50C-407E-A947-70E740481C1C}">
                <a14:useLocalDpi xmlns:a14="http://schemas.microsoft.com/office/drawing/2010/main" val="0"/>
              </a:ext>
            </a:extLst>
          </a:blip>
          <a:stretch>
            <a:fillRect/>
          </a:stretch>
        </p:blipFill>
        <p:spPr>
          <a:xfrm>
            <a:off x="3846983" y="6399610"/>
            <a:ext cx="957403" cy="1384247"/>
          </a:xfrm>
          <a:prstGeom prst="rect">
            <a:avLst/>
          </a:prstGeom>
        </p:spPr>
      </p:pic>
      <p:pic>
        <p:nvPicPr>
          <p:cNvPr id="1026" name="Picture 2" descr="https://scontent.fakl6-1.fna.fbcdn.net/v/t1.0-1/14117972_1668965103421257_629829936426131890_n.jpg?_nc_cat=0&amp;oh=c83ba5c4335331908e318657ca1a51a1&amp;oe=5BF2DAFA">
            <a:extLst>
              <a:ext uri="{FF2B5EF4-FFF2-40B4-BE49-F238E27FC236}">
                <a16:creationId xmlns:a16="http://schemas.microsoft.com/office/drawing/2014/main" id="{3DD0A254-9D8E-47BF-BB82-F9602FCAF7EF}"/>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5224407" y="2258090"/>
            <a:ext cx="1207237" cy="1207237"/>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https://scontent.fakl6-1.fna.fbcdn.net/v/t1.0-1/c3.0.200.200/p200x200/11082532_899703876717961_6723041123358879785_n.jpg?_nc_cat=0&amp;oh=58a04e9177fd86535a9cfcd8bd6da2c6&amp;oe=5BFB4AF8">
            <a:extLst>
              <a:ext uri="{FF2B5EF4-FFF2-40B4-BE49-F238E27FC236}">
                <a16:creationId xmlns:a16="http://schemas.microsoft.com/office/drawing/2014/main" id="{B7973E52-571A-400D-AD22-289F28346DDF}"/>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5070292" y="7783857"/>
            <a:ext cx="1355623" cy="1355623"/>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SNCC logo">
            <a:extLst>
              <a:ext uri="{FF2B5EF4-FFF2-40B4-BE49-F238E27FC236}">
                <a16:creationId xmlns:a16="http://schemas.microsoft.com/office/drawing/2014/main" id="{F776F2A2-7C4A-4FEB-8A90-3D177F5038DE}"/>
              </a:ext>
            </a:extLst>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3889442" y="3466969"/>
            <a:ext cx="912468" cy="1254971"/>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descr="https://scontent.fakl6-1.fna.fbcdn.net/v/t1.0-1/p200x200/12294613_987205258009842_881946351900682980_n.png?_nc_cat=0&amp;oh=f0c6918e96237c8d130da3dc337170c1&amp;oe=5C076DD0">
            <a:extLst>
              <a:ext uri="{FF2B5EF4-FFF2-40B4-BE49-F238E27FC236}">
                <a16:creationId xmlns:a16="http://schemas.microsoft.com/office/drawing/2014/main" id="{B05B352D-D6CB-4A26-8C71-9D3282A52339}"/>
              </a:ext>
            </a:extLst>
          </p:cNvPr>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3846983" y="918869"/>
            <a:ext cx="1293164" cy="1293164"/>
          </a:xfrm>
          <a:prstGeom prst="rect">
            <a:avLst/>
          </a:prstGeom>
          <a:noFill/>
          <a:extLst>
            <a:ext uri="{909E8E84-426E-40DD-AFC4-6F175D3DCCD1}">
              <a14:hiddenFill xmlns:a14="http://schemas.microsoft.com/office/drawing/2010/main">
                <a:solidFill>
                  <a:srgbClr val="FFFFFF"/>
                </a:solidFill>
              </a14:hiddenFill>
            </a:ext>
          </a:extLst>
        </p:spPr>
      </p:pic>
      <p:pic>
        <p:nvPicPr>
          <p:cNvPr id="1034" name="Picture 10" descr="Nelson Cricket">
            <a:extLst>
              <a:ext uri="{FF2B5EF4-FFF2-40B4-BE49-F238E27FC236}">
                <a16:creationId xmlns:a16="http://schemas.microsoft.com/office/drawing/2014/main" id="{6F2E4E78-D896-4AC5-85E5-0E216353559B}"/>
              </a:ext>
            </a:extLst>
          </p:cNvPr>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3806141" y="10843204"/>
            <a:ext cx="2668012" cy="784411"/>
          </a:xfrm>
          <a:prstGeom prst="rect">
            <a:avLst/>
          </a:prstGeom>
          <a:noFill/>
          <a:extLst>
            <a:ext uri="{909E8E84-426E-40DD-AFC4-6F175D3DCCD1}">
              <a14:hiddenFill xmlns:a14="http://schemas.microsoft.com/office/drawing/2010/main">
                <a:solidFill>
                  <a:srgbClr val="FFFFFF"/>
                </a:solidFill>
              </a14:hiddenFill>
            </a:ext>
          </a:extLst>
        </p:spPr>
      </p:pic>
      <p:pic>
        <p:nvPicPr>
          <p:cNvPr id="2" name="Picture 1">
            <a:extLst>
              <a:ext uri="{FF2B5EF4-FFF2-40B4-BE49-F238E27FC236}">
                <a16:creationId xmlns:a16="http://schemas.microsoft.com/office/drawing/2014/main" id="{24870289-3CD7-4A97-BF3F-AD332C5D399A}"/>
              </a:ext>
            </a:extLst>
          </p:cNvPr>
          <p:cNvPicPr>
            <a:picLocks noChangeAspect="1"/>
          </p:cNvPicPr>
          <p:nvPr/>
        </p:nvPicPr>
        <p:blipFill>
          <a:blip r:embed="rId14"/>
          <a:stretch>
            <a:fillRect/>
          </a:stretch>
        </p:blipFill>
        <p:spPr>
          <a:xfrm>
            <a:off x="3611880" y="9247052"/>
            <a:ext cx="1547234" cy="1164906"/>
          </a:xfrm>
          <a:prstGeom prst="rect">
            <a:avLst/>
          </a:prstGeom>
        </p:spPr>
      </p:pic>
    </p:spTree>
    <p:extLst>
      <p:ext uri="{BB962C8B-B14F-4D97-AF65-F5344CB8AC3E}">
        <p14:creationId xmlns:p14="http://schemas.microsoft.com/office/powerpoint/2010/main" val="22166778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gradFill rotWithShape="1">
          <a:gsLst>
            <a:gs pos="70000">
              <a:schemeClr val="bg2">
                <a:tint val="97000"/>
                <a:hueMod val="92000"/>
                <a:satMod val="169000"/>
                <a:lumMod val="164000"/>
              </a:schemeClr>
            </a:gs>
            <a:gs pos="100000">
              <a:schemeClr val="bg2">
                <a:shade val="96000"/>
                <a:satMod val="120000"/>
                <a:lumMod val="90000"/>
              </a:schemeClr>
            </a:gs>
          </a:gsLst>
          <a:lin ang="6120000" scaled="1"/>
        </a:gra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BDF48C-62DB-433E-9412-219092BA65E5}"/>
              </a:ext>
            </a:extLst>
          </p:cNvPr>
          <p:cNvSpPr>
            <a:spLocks noGrp="1"/>
          </p:cNvSpPr>
          <p:nvPr>
            <p:ph type="ctrTitle"/>
          </p:nvPr>
        </p:nvSpPr>
        <p:spPr>
          <a:xfrm>
            <a:off x="400049" y="1200149"/>
            <a:ext cx="5750027" cy="805631"/>
          </a:xfrm>
        </p:spPr>
        <p:txBody>
          <a:bodyPr>
            <a:normAutofit fontScale="90000"/>
          </a:bodyPr>
          <a:lstStyle/>
          <a:p>
            <a:pPr algn="ctr"/>
            <a:r>
              <a:rPr lang="en-NZ" dirty="0"/>
              <a:t>Code of Conduct - Players</a:t>
            </a:r>
          </a:p>
        </p:txBody>
      </p:sp>
      <p:sp>
        <p:nvSpPr>
          <p:cNvPr id="3" name="Subtitle 2">
            <a:extLst>
              <a:ext uri="{FF2B5EF4-FFF2-40B4-BE49-F238E27FC236}">
                <a16:creationId xmlns:a16="http://schemas.microsoft.com/office/drawing/2014/main" id="{F8010EF8-F5E4-4260-8425-14D5ECC11674}"/>
              </a:ext>
            </a:extLst>
          </p:cNvPr>
          <p:cNvSpPr>
            <a:spLocks noGrp="1"/>
          </p:cNvSpPr>
          <p:nvPr>
            <p:ph type="subTitle" idx="1"/>
          </p:nvPr>
        </p:nvSpPr>
        <p:spPr>
          <a:xfrm>
            <a:off x="400049" y="2005781"/>
            <a:ext cx="5750027" cy="8229479"/>
          </a:xfrm>
        </p:spPr>
        <p:txBody>
          <a:bodyPr>
            <a:normAutofit/>
          </a:bodyPr>
          <a:lstStyle/>
          <a:p>
            <a:pPr algn="ctr"/>
            <a:r>
              <a:rPr lang="en-US" dirty="0"/>
              <a:t> </a:t>
            </a:r>
            <a:r>
              <a:rPr lang="en-US" b="1" dirty="0"/>
              <a:t>Winning with humility, losing with dignity</a:t>
            </a:r>
            <a:endParaRPr lang="en-NZ" b="1" dirty="0"/>
          </a:p>
          <a:p>
            <a:endParaRPr lang="en-NZ" dirty="0"/>
          </a:p>
          <a:p>
            <a:pPr lvl="0"/>
            <a:r>
              <a:rPr lang="en-US" dirty="0"/>
              <a:t>- Play by the rules</a:t>
            </a:r>
            <a:endParaRPr lang="en-NZ" dirty="0"/>
          </a:p>
          <a:p>
            <a:pPr lvl="0"/>
            <a:r>
              <a:rPr lang="en-US" dirty="0"/>
              <a:t>- Respect officials’ decisions.  If you disagree, have your captain, coach or manager approach the official during a break or after the game</a:t>
            </a:r>
            <a:endParaRPr lang="en-NZ" dirty="0"/>
          </a:p>
          <a:p>
            <a:pPr lvl="0"/>
            <a:r>
              <a:rPr lang="en-US" dirty="0"/>
              <a:t>- Control your temper.  Verbal abuse of officials and sledging of other players, deliberately distracting or provoking an opponent are not acceptable</a:t>
            </a:r>
            <a:endParaRPr lang="en-NZ" dirty="0"/>
          </a:p>
          <a:p>
            <a:pPr lvl="0"/>
            <a:r>
              <a:rPr lang="en-US" dirty="0"/>
              <a:t>- Work equally hard for yourself and/or your team.  Your team’s performance will benefit and so will you</a:t>
            </a:r>
            <a:endParaRPr lang="en-NZ" dirty="0"/>
          </a:p>
          <a:p>
            <a:pPr lvl="0"/>
            <a:r>
              <a:rPr lang="en-US" dirty="0"/>
              <a:t>- Be a good sport.  Applaud all good plays whether they are made by your team or the opposition</a:t>
            </a:r>
            <a:endParaRPr lang="en-NZ" dirty="0"/>
          </a:p>
          <a:p>
            <a:pPr lvl="0"/>
            <a:r>
              <a:rPr lang="en-US" dirty="0"/>
              <a:t>- Treat all participants in your sport as you like to be treated.  Do not bully or take unfair advantage of another competitor</a:t>
            </a:r>
            <a:endParaRPr lang="en-NZ" dirty="0"/>
          </a:p>
          <a:p>
            <a:pPr lvl="0"/>
            <a:r>
              <a:rPr lang="en-US" dirty="0"/>
              <a:t>- Co-operate with your coach/coaches, team mates and opponents.  Without them there would be no competition</a:t>
            </a:r>
            <a:endParaRPr lang="en-NZ" dirty="0"/>
          </a:p>
          <a:p>
            <a:pPr lvl="0"/>
            <a:r>
              <a:rPr lang="en-US" dirty="0"/>
              <a:t>- Participate for your own enjoyment and benefit, not just to please parents and coaches</a:t>
            </a:r>
            <a:endParaRPr lang="en-NZ" dirty="0"/>
          </a:p>
          <a:p>
            <a:pPr lvl="0"/>
            <a:r>
              <a:rPr lang="en-US" dirty="0"/>
              <a:t>- Thank the opposition and officials at the end of the game</a:t>
            </a:r>
            <a:endParaRPr lang="en-NZ" dirty="0"/>
          </a:p>
          <a:p>
            <a:pPr lvl="0"/>
            <a:r>
              <a:rPr lang="en-US" dirty="0"/>
              <a:t>- Win with humility, lose with dignity</a:t>
            </a:r>
            <a:endParaRPr lang="en-NZ" dirty="0"/>
          </a:p>
          <a:p>
            <a:endParaRPr lang="en-NZ" dirty="0"/>
          </a:p>
        </p:txBody>
      </p:sp>
      <p:pic>
        <p:nvPicPr>
          <p:cNvPr id="6" name="Picture 5">
            <a:extLst>
              <a:ext uri="{FF2B5EF4-FFF2-40B4-BE49-F238E27FC236}">
                <a16:creationId xmlns:a16="http://schemas.microsoft.com/office/drawing/2014/main" id="{6684EB37-4E98-4D73-B367-80498B57765F}"/>
              </a:ext>
            </a:extLst>
          </p:cNvPr>
          <p:cNvPicPr/>
          <p:nvPr/>
        </p:nvPicPr>
        <p:blipFill>
          <a:blip r:embed="rId3" cstate="print">
            <a:extLst>
              <a:ext uri="{28A0092B-C50C-407E-A947-70E740481C1C}">
                <a14:useLocalDpi xmlns:a14="http://schemas.microsoft.com/office/drawing/2010/main" val="0"/>
              </a:ext>
            </a:extLst>
          </a:blip>
          <a:stretch>
            <a:fillRect/>
          </a:stretch>
        </p:blipFill>
        <p:spPr>
          <a:xfrm>
            <a:off x="2256505" y="9335609"/>
            <a:ext cx="2344992" cy="899651"/>
          </a:xfrm>
          <a:prstGeom prst="rect">
            <a:avLst/>
          </a:prstGeom>
        </p:spPr>
      </p:pic>
    </p:spTree>
    <p:extLst>
      <p:ext uri="{BB962C8B-B14F-4D97-AF65-F5344CB8AC3E}">
        <p14:creationId xmlns:p14="http://schemas.microsoft.com/office/powerpoint/2010/main" val="421221769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gradFill rotWithShape="1">
          <a:gsLst>
            <a:gs pos="71000">
              <a:schemeClr val="bg2">
                <a:tint val="97000"/>
                <a:hueMod val="92000"/>
                <a:satMod val="169000"/>
                <a:lumMod val="164000"/>
              </a:schemeClr>
            </a:gs>
            <a:gs pos="100000">
              <a:schemeClr val="bg2">
                <a:shade val="96000"/>
                <a:satMod val="120000"/>
                <a:lumMod val="90000"/>
              </a:schemeClr>
            </a:gs>
          </a:gsLst>
          <a:lin ang="6120000" scaled="1"/>
        </a:gra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DFABE2-A3EA-4614-9BDF-FD81A993F8A0}"/>
              </a:ext>
            </a:extLst>
          </p:cNvPr>
          <p:cNvSpPr>
            <a:spLocks noGrp="1"/>
          </p:cNvSpPr>
          <p:nvPr>
            <p:ph type="ctrTitle"/>
          </p:nvPr>
        </p:nvSpPr>
        <p:spPr>
          <a:xfrm>
            <a:off x="400051" y="948268"/>
            <a:ext cx="6074492" cy="541319"/>
          </a:xfrm>
        </p:spPr>
        <p:txBody>
          <a:bodyPr>
            <a:normAutofit/>
          </a:bodyPr>
          <a:lstStyle/>
          <a:p>
            <a:pPr algn="ctr"/>
            <a:r>
              <a:rPr lang="en-NZ" sz="2800" dirty="0"/>
              <a:t>CODE OF CONDUCT -COACHES</a:t>
            </a:r>
          </a:p>
        </p:txBody>
      </p:sp>
      <p:sp>
        <p:nvSpPr>
          <p:cNvPr id="3" name="Subtitle 2">
            <a:extLst>
              <a:ext uri="{FF2B5EF4-FFF2-40B4-BE49-F238E27FC236}">
                <a16:creationId xmlns:a16="http://schemas.microsoft.com/office/drawing/2014/main" id="{C83C4B92-695E-4326-BC16-2224C0FA6CE7}"/>
              </a:ext>
            </a:extLst>
          </p:cNvPr>
          <p:cNvSpPr>
            <a:spLocks noGrp="1"/>
          </p:cNvSpPr>
          <p:nvPr>
            <p:ph type="subTitle" idx="1"/>
          </p:nvPr>
        </p:nvSpPr>
        <p:spPr>
          <a:xfrm>
            <a:off x="400051" y="1622323"/>
            <a:ext cx="6074492" cy="8947354"/>
          </a:xfrm>
        </p:spPr>
        <p:txBody>
          <a:bodyPr>
            <a:normAutofit fontScale="70000" lnSpcReduction="20000"/>
          </a:bodyPr>
          <a:lstStyle/>
          <a:p>
            <a:pPr algn="ctr"/>
            <a:r>
              <a:rPr lang="en-US" sz="2000" b="1" dirty="0"/>
              <a:t>Winning with humility, losing with dignity</a:t>
            </a:r>
            <a:endParaRPr lang="en-NZ" sz="2000" dirty="0"/>
          </a:p>
          <a:p>
            <a:r>
              <a:rPr lang="en-US" sz="1700" dirty="0"/>
              <a:t> </a:t>
            </a:r>
            <a:endParaRPr lang="en-NZ" sz="1700" dirty="0"/>
          </a:p>
          <a:p>
            <a:pPr lvl="0"/>
            <a:r>
              <a:rPr lang="en-US" sz="1700" dirty="0"/>
              <a:t>- </a:t>
            </a:r>
            <a:r>
              <a:rPr lang="en-US" sz="2000" dirty="0"/>
              <a:t>Operate within the rules and spirit of the game and teach my players to do the same</a:t>
            </a:r>
            <a:endParaRPr lang="en-NZ" sz="2000" dirty="0"/>
          </a:p>
          <a:p>
            <a:pPr lvl="0"/>
            <a:r>
              <a:rPr lang="en-US" sz="2000" dirty="0"/>
              <a:t>- Players need a coach that they can respect – be generous with your praise when it is deserved and set a good example</a:t>
            </a:r>
            <a:endParaRPr lang="en-NZ" sz="2000" dirty="0"/>
          </a:p>
          <a:p>
            <a:pPr lvl="0"/>
            <a:r>
              <a:rPr lang="en-US" sz="2000" dirty="0"/>
              <a:t>- Be reasonable on your demands on young players’ time, energy and enthusiasm</a:t>
            </a:r>
            <a:endParaRPr lang="en-NZ" sz="2000" dirty="0"/>
          </a:p>
          <a:p>
            <a:pPr lvl="0"/>
            <a:r>
              <a:rPr lang="en-US" sz="2000" dirty="0"/>
              <a:t>- Ensure that all players are given the opportunity to play</a:t>
            </a:r>
            <a:endParaRPr lang="en-NZ" sz="2000" dirty="0"/>
          </a:p>
          <a:p>
            <a:pPr lvl="0"/>
            <a:r>
              <a:rPr lang="en-US" sz="2000" dirty="0"/>
              <a:t>- Never yell at or ridicule a player for making a mistake, insist your players do the same</a:t>
            </a:r>
            <a:endParaRPr lang="en-NZ" sz="2000" dirty="0"/>
          </a:p>
          <a:p>
            <a:pPr lvl="0"/>
            <a:r>
              <a:rPr lang="en-US" sz="2000" dirty="0"/>
              <a:t>- Develop the team to respect the judgement of the referees/umpires</a:t>
            </a:r>
            <a:endParaRPr lang="en-NZ" sz="2000" dirty="0"/>
          </a:p>
          <a:p>
            <a:pPr lvl="0"/>
            <a:r>
              <a:rPr lang="en-US" sz="2000" dirty="0"/>
              <a:t>- Follow the advice of a doctor in determining when an injured player is fit to play again</a:t>
            </a:r>
            <a:endParaRPr lang="en-NZ" sz="2000" dirty="0"/>
          </a:p>
          <a:p>
            <a:pPr lvl="0"/>
            <a:r>
              <a:rPr lang="en-US" sz="2000" dirty="0"/>
              <a:t>- Insist on fair and disciplined play. Do not tolerate foul play, fighting or bad language – be prepared to take off the offending player</a:t>
            </a:r>
            <a:endParaRPr lang="en-NZ" sz="2000" dirty="0"/>
          </a:p>
          <a:p>
            <a:r>
              <a:rPr lang="en-US" sz="2000" dirty="0"/>
              <a:t> - Be a good sport. Applaud all good plays whether they are made by your team or the opposition</a:t>
            </a:r>
            <a:endParaRPr lang="en-NZ" sz="2000" dirty="0"/>
          </a:p>
          <a:p>
            <a:r>
              <a:rPr lang="en-US" sz="2000" dirty="0"/>
              <a:t>- Respect your opposition and opposition coaches. Ensure you and your team shake hands with the opposition after the game</a:t>
            </a:r>
            <a:endParaRPr lang="en-NZ" sz="2000" dirty="0"/>
          </a:p>
          <a:p>
            <a:r>
              <a:rPr lang="en-US" sz="2000" dirty="0"/>
              <a:t>- Respect the rights, dignity, diversity and worth of every young person regardless of their gender, ability, cultural background or religion</a:t>
            </a:r>
            <a:endParaRPr lang="en-NZ" sz="2000" dirty="0"/>
          </a:p>
          <a:p>
            <a:r>
              <a:rPr lang="en-US" sz="2000" dirty="0"/>
              <a:t>- Win with humility, and lose with dignity</a:t>
            </a:r>
            <a:endParaRPr lang="en-NZ" sz="2000" dirty="0"/>
          </a:p>
          <a:p>
            <a:r>
              <a:rPr lang="en-US" sz="2300" dirty="0"/>
              <a:t> </a:t>
            </a:r>
            <a:endParaRPr lang="en-NZ" sz="2300" dirty="0"/>
          </a:p>
          <a:p>
            <a:r>
              <a:rPr lang="en-US" sz="2000" b="1" i="1" dirty="0"/>
              <a:t>Organisation Name</a:t>
            </a:r>
            <a:r>
              <a:rPr lang="en-US" sz="2000" b="1" dirty="0"/>
              <a:t> Social Media – Code of Conduct Requirements</a:t>
            </a:r>
            <a:endParaRPr lang="en-NZ" sz="2000" dirty="0"/>
          </a:p>
          <a:p>
            <a:r>
              <a:rPr lang="en-US" sz="2000" dirty="0"/>
              <a:t>- All comments, notes or photos posted on social media sites in relations to </a:t>
            </a:r>
            <a:r>
              <a:rPr lang="en-US" sz="2000" i="1" dirty="0"/>
              <a:t>organization name</a:t>
            </a:r>
            <a:r>
              <a:rPr lang="en-US" sz="2000" dirty="0"/>
              <a:t> and its members are to be constructive or positive in their nature.</a:t>
            </a:r>
            <a:endParaRPr lang="en-NZ" sz="2000" dirty="0"/>
          </a:p>
          <a:p>
            <a:r>
              <a:rPr lang="en-US" sz="2300" dirty="0"/>
              <a:t> </a:t>
            </a:r>
            <a:endParaRPr lang="en-NZ" sz="2300" dirty="0"/>
          </a:p>
          <a:p>
            <a:r>
              <a:rPr lang="en-US" sz="2000" b="1" dirty="0"/>
              <a:t>Code of Conduct Guidelines</a:t>
            </a:r>
            <a:endParaRPr lang="en-NZ" sz="2000" dirty="0"/>
          </a:p>
          <a:p>
            <a:r>
              <a:rPr lang="en-US" sz="2300" b="1" dirty="0"/>
              <a:t> </a:t>
            </a:r>
            <a:r>
              <a:rPr lang="en-US" sz="2000" b="1" dirty="0"/>
              <a:t>- </a:t>
            </a:r>
            <a:r>
              <a:rPr lang="en-US" sz="2000" dirty="0"/>
              <a:t>It is your responsibility to be respectful at all times on social media. You are expected to show the same respect and regard for people that you would when playing, officiating or attending a game.</a:t>
            </a:r>
            <a:endParaRPr lang="en-NZ" sz="2000" dirty="0"/>
          </a:p>
          <a:p>
            <a:r>
              <a:rPr lang="en-US" sz="2000" dirty="0"/>
              <a:t>- Do not use social media to be critical of team members, coaches, officials, administrators, volunteers or spectators.</a:t>
            </a:r>
            <a:endParaRPr lang="en-NZ" sz="2000" dirty="0"/>
          </a:p>
          <a:p>
            <a:endParaRPr lang="en-NZ" dirty="0"/>
          </a:p>
        </p:txBody>
      </p:sp>
      <p:pic>
        <p:nvPicPr>
          <p:cNvPr id="5" name="Picture 4">
            <a:extLst>
              <a:ext uri="{FF2B5EF4-FFF2-40B4-BE49-F238E27FC236}">
                <a16:creationId xmlns:a16="http://schemas.microsoft.com/office/drawing/2014/main" id="{E139A947-F1A6-4FA9-923B-D550BC035E62}"/>
              </a:ext>
            </a:extLst>
          </p:cNvPr>
          <p:cNvPicPr/>
          <p:nvPr/>
        </p:nvPicPr>
        <p:blipFill>
          <a:blip r:embed="rId3" cstate="print">
            <a:extLst>
              <a:ext uri="{28A0092B-C50C-407E-A947-70E740481C1C}">
                <a14:useLocalDpi xmlns:a14="http://schemas.microsoft.com/office/drawing/2010/main" val="0"/>
              </a:ext>
            </a:extLst>
          </a:blip>
          <a:stretch>
            <a:fillRect/>
          </a:stretch>
        </p:blipFill>
        <p:spPr>
          <a:xfrm>
            <a:off x="2381499" y="10363200"/>
            <a:ext cx="2111596" cy="880532"/>
          </a:xfrm>
          <a:prstGeom prst="rect">
            <a:avLst/>
          </a:prstGeom>
        </p:spPr>
      </p:pic>
    </p:spTree>
    <p:extLst>
      <p:ext uri="{BB962C8B-B14F-4D97-AF65-F5344CB8AC3E}">
        <p14:creationId xmlns:p14="http://schemas.microsoft.com/office/powerpoint/2010/main" val="337083365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gradFill rotWithShape="1">
          <a:gsLst>
            <a:gs pos="70000">
              <a:schemeClr val="bg2">
                <a:tint val="97000"/>
                <a:hueMod val="92000"/>
                <a:satMod val="169000"/>
                <a:lumMod val="164000"/>
              </a:schemeClr>
            </a:gs>
            <a:gs pos="100000">
              <a:schemeClr val="bg2">
                <a:shade val="96000"/>
                <a:satMod val="120000"/>
                <a:lumMod val="90000"/>
              </a:schemeClr>
            </a:gs>
          </a:gsLst>
          <a:lin ang="6120000" scaled="1"/>
        </a:gra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81683B-54BD-4D2A-94A4-99044C295498}"/>
              </a:ext>
            </a:extLst>
          </p:cNvPr>
          <p:cNvSpPr>
            <a:spLocks noGrp="1"/>
          </p:cNvSpPr>
          <p:nvPr>
            <p:ph type="ctrTitle"/>
          </p:nvPr>
        </p:nvSpPr>
        <p:spPr>
          <a:xfrm>
            <a:off x="400051" y="948271"/>
            <a:ext cx="5927008" cy="806789"/>
          </a:xfrm>
        </p:spPr>
        <p:txBody>
          <a:bodyPr>
            <a:normAutofit fontScale="90000"/>
          </a:bodyPr>
          <a:lstStyle/>
          <a:p>
            <a:pPr algn="ctr"/>
            <a:r>
              <a:rPr lang="en-NZ" dirty="0"/>
              <a:t>Code of conduct - PARENTs</a:t>
            </a:r>
          </a:p>
        </p:txBody>
      </p:sp>
      <p:sp>
        <p:nvSpPr>
          <p:cNvPr id="3" name="Subtitle 2">
            <a:extLst>
              <a:ext uri="{FF2B5EF4-FFF2-40B4-BE49-F238E27FC236}">
                <a16:creationId xmlns:a16="http://schemas.microsoft.com/office/drawing/2014/main" id="{18A484D2-A9E6-4C82-B54C-0D5A438D0800}"/>
              </a:ext>
            </a:extLst>
          </p:cNvPr>
          <p:cNvSpPr>
            <a:spLocks noGrp="1"/>
          </p:cNvSpPr>
          <p:nvPr>
            <p:ph type="subTitle" idx="1"/>
          </p:nvPr>
        </p:nvSpPr>
        <p:spPr>
          <a:xfrm>
            <a:off x="400052" y="1873045"/>
            <a:ext cx="6162981" cy="8362215"/>
          </a:xfrm>
        </p:spPr>
        <p:txBody>
          <a:bodyPr>
            <a:normAutofit/>
          </a:bodyPr>
          <a:lstStyle/>
          <a:p>
            <a:pPr algn="ctr"/>
            <a:r>
              <a:rPr lang="en-US" b="1" dirty="0"/>
              <a:t>Winning with humility, losing with dignity</a:t>
            </a:r>
            <a:endParaRPr lang="en-NZ" dirty="0"/>
          </a:p>
          <a:p>
            <a:endParaRPr lang="en-NZ" dirty="0"/>
          </a:p>
          <a:p>
            <a:r>
              <a:rPr lang="en-US" b="1" dirty="0"/>
              <a:t>Nelson Cricket welcomes and encourages parental support at all sporting occasions</a:t>
            </a:r>
            <a:endParaRPr lang="en-NZ" dirty="0"/>
          </a:p>
          <a:p>
            <a:r>
              <a:rPr lang="en-US" dirty="0"/>
              <a:t> </a:t>
            </a:r>
            <a:r>
              <a:rPr lang="en-NZ" dirty="0"/>
              <a:t>- </a:t>
            </a:r>
            <a:r>
              <a:rPr lang="en-US" dirty="0"/>
              <a:t>Remember that your child participates in sport for their enjoyment, not yours</a:t>
            </a:r>
            <a:endParaRPr lang="en-NZ" dirty="0"/>
          </a:p>
          <a:p>
            <a:r>
              <a:rPr lang="en-US" dirty="0"/>
              <a:t> </a:t>
            </a:r>
            <a:r>
              <a:rPr lang="en-NZ" dirty="0"/>
              <a:t>- </a:t>
            </a:r>
            <a:r>
              <a:rPr lang="en-US" dirty="0"/>
              <a:t>Encourage your child to participate, do not force them</a:t>
            </a:r>
            <a:endParaRPr lang="en-NZ" dirty="0"/>
          </a:p>
          <a:p>
            <a:r>
              <a:rPr lang="en-US" dirty="0"/>
              <a:t> - Focus on the player’s efforts and performance rather than winning or losing</a:t>
            </a:r>
            <a:endParaRPr lang="en-NZ" dirty="0"/>
          </a:p>
          <a:p>
            <a:r>
              <a:rPr lang="en-US" dirty="0"/>
              <a:t> </a:t>
            </a:r>
            <a:r>
              <a:rPr lang="en-NZ" dirty="0"/>
              <a:t>- </a:t>
            </a:r>
            <a:r>
              <a:rPr lang="en-US" dirty="0"/>
              <a:t>Encourage players always to play according to the rules and to settle disagreements without resorting to hostility or violence</a:t>
            </a:r>
            <a:endParaRPr lang="en-NZ" dirty="0"/>
          </a:p>
          <a:p>
            <a:r>
              <a:rPr lang="en-US" dirty="0"/>
              <a:t> - Never ridicule or yell at a player for making a mistake or losing a competition</a:t>
            </a:r>
            <a:endParaRPr lang="en-NZ" dirty="0"/>
          </a:p>
          <a:p>
            <a:r>
              <a:rPr lang="en-US" dirty="0"/>
              <a:t> </a:t>
            </a:r>
            <a:r>
              <a:rPr lang="en-NZ" dirty="0"/>
              <a:t>- </a:t>
            </a:r>
            <a:r>
              <a:rPr lang="en-US" dirty="0"/>
              <a:t>Remember that players learn best by example.  Appreciate good performances and skillful plays by all participants</a:t>
            </a:r>
            <a:endParaRPr lang="en-NZ" dirty="0"/>
          </a:p>
          <a:p>
            <a:r>
              <a:rPr lang="en-US" dirty="0"/>
              <a:t> - Remember the game is for youth – not adults</a:t>
            </a:r>
            <a:endParaRPr lang="en-NZ" dirty="0"/>
          </a:p>
          <a:p>
            <a:r>
              <a:rPr lang="en-US" dirty="0"/>
              <a:t> - Support all efforts to remove verbal and physical abuse from sporting activities</a:t>
            </a:r>
            <a:endParaRPr lang="en-NZ" dirty="0"/>
          </a:p>
          <a:p>
            <a:r>
              <a:rPr lang="en-US" dirty="0"/>
              <a:t> </a:t>
            </a:r>
            <a:r>
              <a:rPr lang="en-NZ" dirty="0"/>
              <a:t>- </a:t>
            </a:r>
            <a:r>
              <a:rPr lang="en-US" dirty="0"/>
              <a:t>Respect officials’ decisions and teach players to do likewise</a:t>
            </a:r>
            <a:endParaRPr lang="en-NZ" dirty="0"/>
          </a:p>
          <a:p>
            <a:r>
              <a:rPr lang="en-US" dirty="0"/>
              <a:t> </a:t>
            </a:r>
            <a:r>
              <a:rPr lang="en-NZ" dirty="0"/>
              <a:t>- </a:t>
            </a:r>
            <a:r>
              <a:rPr lang="en-US" dirty="0"/>
              <a:t>Show appreciation for volunteer coaches, officials and administrators.  Without them your child could not participate</a:t>
            </a:r>
            <a:endParaRPr lang="en-NZ" dirty="0"/>
          </a:p>
          <a:p>
            <a:r>
              <a:rPr lang="en-US" dirty="0"/>
              <a:t> - Respect the rights, dignity and worth of every young person regardless of their gender, ability, cultural background or religion</a:t>
            </a:r>
            <a:endParaRPr lang="en-NZ" dirty="0"/>
          </a:p>
          <a:p>
            <a:endParaRPr lang="en-NZ" dirty="0"/>
          </a:p>
        </p:txBody>
      </p:sp>
      <p:pic>
        <p:nvPicPr>
          <p:cNvPr id="4" name="Picture 3">
            <a:extLst>
              <a:ext uri="{FF2B5EF4-FFF2-40B4-BE49-F238E27FC236}">
                <a16:creationId xmlns:a16="http://schemas.microsoft.com/office/drawing/2014/main" id="{DFD33BBD-DFCC-446D-A41A-5323851D1E6F}"/>
              </a:ext>
            </a:extLst>
          </p:cNvPr>
          <p:cNvPicPr/>
          <p:nvPr/>
        </p:nvPicPr>
        <p:blipFill>
          <a:blip r:embed="rId3" cstate="print">
            <a:extLst>
              <a:ext uri="{28A0092B-C50C-407E-A947-70E740481C1C}">
                <a14:useLocalDpi xmlns:a14="http://schemas.microsoft.com/office/drawing/2010/main" val="0"/>
              </a:ext>
            </a:extLst>
          </a:blip>
          <a:stretch>
            <a:fillRect/>
          </a:stretch>
        </p:blipFill>
        <p:spPr>
          <a:xfrm>
            <a:off x="2425744" y="10318955"/>
            <a:ext cx="2111596" cy="880532"/>
          </a:xfrm>
          <a:prstGeom prst="rect">
            <a:avLst/>
          </a:prstGeom>
        </p:spPr>
      </p:pic>
    </p:spTree>
    <p:extLst>
      <p:ext uri="{BB962C8B-B14F-4D97-AF65-F5344CB8AC3E}">
        <p14:creationId xmlns:p14="http://schemas.microsoft.com/office/powerpoint/2010/main" val="901706334"/>
      </p:ext>
    </p:extLst>
  </p:cSld>
  <p:clrMapOvr>
    <a:masterClrMapping/>
  </p:clrMapOvr>
</p:sld>
</file>

<file path=ppt/theme/theme1.xml><?xml version="1.0" encoding="utf-8"?>
<a:theme xmlns:a="http://schemas.openxmlformats.org/drawingml/2006/main" name="Slice">
  <a:themeElements>
    <a:clrScheme name="Slice">
      <a:dk1>
        <a:sysClr val="windowText" lastClr="000000"/>
      </a:dk1>
      <a:lt1>
        <a:sysClr val="window" lastClr="FFFFFF"/>
      </a:lt1>
      <a:dk2>
        <a:srgbClr val="146194"/>
      </a:dk2>
      <a:lt2>
        <a:srgbClr val="76DBF4"/>
      </a:lt2>
      <a:accent1>
        <a:srgbClr val="052F61"/>
      </a:accent1>
      <a:accent2>
        <a:srgbClr val="A50E82"/>
      </a:accent2>
      <a:accent3>
        <a:srgbClr val="14967C"/>
      </a:accent3>
      <a:accent4>
        <a:srgbClr val="6A9E1F"/>
      </a:accent4>
      <a:accent5>
        <a:srgbClr val="E87D37"/>
      </a:accent5>
      <a:accent6>
        <a:srgbClr val="C62324"/>
      </a:accent6>
      <a:hlink>
        <a:srgbClr val="0D2E46"/>
      </a:hlink>
      <a:folHlink>
        <a:srgbClr val="356A95"/>
      </a:folHlink>
    </a:clrScheme>
    <a:fontScheme name="Slice">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Slice">
      <a:fillStyleLst>
        <a:solidFill>
          <a:schemeClr val="phClr"/>
        </a:solidFill>
        <a:gradFill rotWithShape="1">
          <a:gsLst>
            <a:gs pos="0">
              <a:schemeClr val="phClr">
                <a:tint val="62000"/>
                <a:hueMod val="94000"/>
                <a:satMod val="140000"/>
                <a:lumMod val="110000"/>
              </a:schemeClr>
            </a:gs>
            <a:gs pos="100000">
              <a:schemeClr val="phClr">
                <a:tint val="84000"/>
                <a:satMod val="160000"/>
              </a:schemeClr>
            </a:gs>
          </a:gsLst>
          <a:lin ang="5400000" scaled="0"/>
        </a:gradFill>
        <a:gradFill rotWithShape="1">
          <a:gsLst>
            <a:gs pos="0">
              <a:schemeClr val="phClr">
                <a:tint val="98000"/>
                <a:hueMod val="94000"/>
                <a:satMod val="130000"/>
                <a:lumMod val="138000"/>
              </a:schemeClr>
            </a:gs>
            <a:gs pos="100000">
              <a:schemeClr val="phClr">
                <a:shade val="94000"/>
                <a:lumMod val="88000"/>
              </a:schemeClr>
            </a:gs>
          </a:gsLst>
          <a:lin ang="5400000" scaled="0"/>
        </a:gradFill>
      </a:fillStyleLst>
      <a:lnStyleLst>
        <a:ln w="9525" cap="rnd" cmpd="sng" algn="ctr">
          <a:solidFill>
            <a:schemeClr val="phClr">
              <a:tint val="76000"/>
              <a:alpha val="60000"/>
              <a:hueMod val="94000"/>
            </a:schemeClr>
          </a:solidFill>
          <a:prstDash val="solid"/>
        </a:ln>
        <a:ln w="12700" cap="rnd" cmpd="sng" algn="ctr">
          <a:solidFill>
            <a:schemeClr val="phClr">
              <a:hueMod val="94000"/>
            </a:schemeClr>
          </a:solidFill>
          <a:prstDash val="solid"/>
        </a:ln>
        <a:ln w="28575" cap="rnd"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50800" dist="38100" dir="5400000" rotWithShape="0">
              <a:srgbClr val="000000">
                <a:alpha val="46000"/>
              </a:srgbClr>
            </a:outerShdw>
          </a:effectLst>
          <a:scene3d>
            <a:camera prst="orthographicFront">
              <a:rot lat="0" lon="0" rev="0"/>
            </a:camera>
            <a:lightRig rig="threePt" dir="t"/>
          </a:scene3d>
          <a:sp3d prstMaterial="plastic">
            <a:bevelT w="25400" h="25400"/>
          </a:sp3d>
        </a:effectStyle>
      </a:effectStyleLst>
      <a:bgFillStyleLst>
        <a:solidFill>
          <a:schemeClr val="phClr"/>
        </a:solidFill>
        <a:gradFill rotWithShape="1">
          <a:gsLst>
            <a:gs pos="10000">
              <a:schemeClr val="phClr">
                <a:tint val="97000"/>
                <a:hueMod val="92000"/>
                <a:satMod val="169000"/>
                <a:lumMod val="164000"/>
              </a:schemeClr>
            </a:gs>
            <a:gs pos="100000">
              <a:schemeClr val="phClr">
                <a:shade val="96000"/>
                <a:satMod val="120000"/>
                <a:lumMod val="90000"/>
              </a:schemeClr>
            </a:gs>
          </a:gsLst>
          <a:lin ang="6120000" scaled="1"/>
        </a:gradFill>
        <a:gradFill rotWithShape="1">
          <a:gsLst>
            <a:gs pos="0">
              <a:schemeClr val="phClr">
                <a:tint val="97000"/>
                <a:hueMod val="92000"/>
                <a:satMod val="169000"/>
                <a:lumMod val="164000"/>
              </a:schemeClr>
            </a:gs>
            <a:gs pos="100000">
              <a:schemeClr val="phClr">
                <a:shade val="96000"/>
                <a:satMod val="120000"/>
                <a:lumMod val="90000"/>
              </a:schemeClr>
            </a:gs>
          </a:gsLst>
          <a:path path="circle">
            <a:fillToRect b="100000"/>
          </a:path>
        </a:gradFill>
      </a:bgFillStyleLst>
    </a:fmtScheme>
  </a:themeElements>
  <a:objectDefaults/>
  <a:extraClrSchemeLst/>
  <a:extLst>
    <a:ext uri="{05A4C25C-085E-4340-85A3-A5531E510DB2}">
      <thm15:themeFamily xmlns:thm15="http://schemas.microsoft.com/office/thememl/2012/main" name="Slice" id="{0507925B-6AC9-4358-8E18-C330545D08F8}" vid="{13FEC7C6-62A9-40C4-99D2-581AACACAA2F}"/>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A99F5CC31D9425419D82B675839C1025" ma:contentTypeVersion="10" ma:contentTypeDescription="Create a new document." ma:contentTypeScope="" ma:versionID="5e44c965fdad41aa3dba152b9b403958">
  <xsd:schema xmlns:xsd="http://www.w3.org/2001/XMLSchema" xmlns:xs="http://www.w3.org/2001/XMLSchema" xmlns:p="http://schemas.microsoft.com/office/2006/metadata/properties" xmlns:ns2="3bf8f336-e27e-49dd-b28e-1d21fbf2674c" xmlns:ns3="e947dd53-fb0d-42cf-996f-92cde102032d" targetNamespace="http://schemas.microsoft.com/office/2006/metadata/properties" ma:root="true" ma:fieldsID="8ef66fa9599997109a0ffc28351cfab7" ns2:_="" ns3:_="">
    <xsd:import namespace="3bf8f336-e27e-49dd-b28e-1d21fbf2674c"/>
    <xsd:import namespace="e947dd53-fb0d-42cf-996f-92cde102032d"/>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MediaServiceAutoTags" minOccurs="0"/>
                <xsd:element ref="ns2:MediaServiceOCR" minOccurs="0"/>
                <xsd:element ref="ns2:MediaServiceDateTaken" minOccurs="0"/>
                <xsd:element ref="ns2:MediaServiceLocation" minOccurs="0"/>
                <xsd:element ref="ns2:MediaServiceGenerationTime" minOccurs="0"/>
                <xsd:element ref="ns2:MediaServiceEventHashCod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3bf8f336-e27e-49dd-b28e-1d21fbf2674c"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2" nillable="true" ma:displayName="Tags" ma:internalName="MediaServiceAutoTags"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DateTaken" ma:index="14" nillable="true" ma:displayName="MediaServiceDateTaken" ma:hidden="true" ma:internalName="MediaServiceDateTaken" ma:readOnly="true">
      <xsd:simpleType>
        <xsd:restriction base="dms:Text"/>
      </xsd:simpleType>
    </xsd:element>
    <xsd:element name="MediaServiceLocation" ma:index="15" nillable="true" ma:displayName="Location" ma:internalName="MediaServiceLocation" ma:readOnly="true">
      <xsd:simpleType>
        <xsd:restriction base="dms:Text"/>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e947dd53-fb0d-42cf-996f-92cde102032d"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36160B2A-09FA-4172-974B-E6C47BFDD50D}">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3bf8f336-e27e-49dd-b28e-1d21fbf2674c"/>
    <ds:schemaRef ds:uri="e947dd53-fb0d-42cf-996f-92cde102032d"/>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67F9013D-DC43-4354-B216-F10E19D6D53A}">
  <ds:schemaRefs>
    <ds:schemaRef ds:uri="http://schemas.microsoft.com/sharepoint/v3/contenttype/forms"/>
  </ds:schemaRefs>
</ds:datastoreItem>
</file>

<file path=customXml/itemProps3.xml><?xml version="1.0" encoding="utf-8"?>
<ds:datastoreItem xmlns:ds="http://schemas.openxmlformats.org/officeDocument/2006/customXml" ds:itemID="{D049B56A-E7CF-4B66-B86E-850B0F05B0BA}">
  <ds:schemaRefs>
    <ds:schemaRef ds:uri="http://schemas.microsoft.com/office/2006/metadata/properties"/>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emplate>Slice</Template>
  <TotalTime>855</TotalTime>
  <Words>621</Words>
  <Application>Microsoft Office PowerPoint</Application>
  <PresentationFormat>Widescreen</PresentationFormat>
  <Paragraphs>185</Paragraphs>
  <Slides>15</Slides>
  <Notes>12</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15</vt:i4>
      </vt:variant>
    </vt:vector>
  </HeadingPairs>
  <TitlesOfParts>
    <vt:vector size="19" baseType="lpstr">
      <vt:lpstr>Calibri</vt:lpstr>
      <vt:lpstr>Century Gothic</vt:lpstr>
      <vt:lpstr>Wingdings 3</vt:lpstr>
      <vt:lpstr>Slice</vt:lpstr>
      <vt:lpstr>PowerPoint Presentation</vt:lpstr>
      <vt:lpstr>Message from  Nz Cricket</vt:lpstr>
      <vt:lpstr>Nelson cricket</vt:lpstr>
      <vt:lpstr>Thanks to our major sponsors</vt:lpstr>
      <vt:lpstr>Thanks to our major funding partners</vt:lpstr>
      <vt:lpstr>PowerPoint Presentation</vt:lpstr>
      <vt:lpstr>Code of Conduct - Players</vt:lpstr>
      <vt:lpstr>CODE OF CONDUCT -COACHES</vt:lpstr>
      <vt:lpstr>Code of conduct - PARENTs</vt:lpstr>
      <vt:lpstr>Child welfare</vt:lpstr>
      <vt:lpstr>What you need to know</vt:lpstr>
      <vt:lpstr>Age and stage formats</vt:lpstr>
      <vt:lpstr>PowerPoint Presentation</vt:lpstr>
      <vt:lpstr>coaching</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coming season</dc:title>
  <dc:creator>Ben Eder</dc:creator>
  <cp:lastModifiedBy>Ben Eder</cp:lastModifiedBy>
  <cp:revision>102</cp:revision>
  <cp:lastPrinted>2019-10-28T20:42:20Z</cp:lastPrinted>
  <dcterms:created xsi:type="dcterms:W3CDTF">2018-08-15T03:58:40Z</dcterms:created>
  <dcterms:modified xsi:type="dcterms:W3CDTF">2019-10-31T21:38:56Z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0x010100A99F5CC31D9425419D82B675839C1025</vt:lpwstr>
  </property>
</Properties>
</file>