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64" r:id="rId5"/>
    <p:sldId id="262" r:id="rId6"/>
    <p:sldId id="260" r:id="rId7"/>
    <p:sldId id="258" r:id="rId8"/>
    <p:sldId id="259" r:id="rId9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6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Eder" userId="da2e6714-f62d-460e-bf92-3b05825a6146" providerId="ADAL" clId="{77BB757D-5032-43F5-A2EB-D9DB55283BDD}"/>
    <pc:docChg chg="delSld modSld">
      <pc:chgData name="Ben Eder" userId="da2e6714-f62d-460e-bf92-3b05825a6146" providerId="ADAL" clId="{77BB757D-5032-43F5-A2EB-D9DB55283BDD}" dt="2019-10-28T19:46:04.554" v="21" actId="20577"/>
      <pc:docMkLst>
        <pc:docMk/>
      </pc:docMkLst>
      <pc:sldChg chg="modSp">
        <pc:chgData name="Ben Eder" userId="da2e6714-f62d-460e-bf92-3b05825a6146" providerId="ADAL" clId="{77BB757D-5032-43F5-A2EB-D9DB55283BDD}" dt="2019-10-23T22:49:19.692" v="18" actId="20577"/>
        <pc:sldMkLst>
          <pc:docMk/>
          <pc:sldMk cId="2611446796" sldId="259"/>
        </pc:sldMkLst>
        <pc:spChg chg="mod">
          <ac:chgData name="Ben Eder" userId="da2e6714-f62d-460e-bf92-3b05825a6146" providerId="ADAL" clId="{77BB757D-5032-43F5-A2EB-D9DB55283BDD}" dt="2019-10-23T22:49:19.692" v="18" actId="20577"/>
          <ac:spMkLst>
            <pc:docMk/>
            <pc:sldMk cId="2611446796" sldId="259"/>
            <ac:spMk id="4" creationId="{E88C7CD1-A76A-41A8-8AA8-3883F1746859}"/>
          </ac:spMkLst>
        </pc:spChg>
      </pc:sldChg>
      <pc:sldChg chg="modSp">
        <pc:chgData name="Ben Eder" userId="da2e6714-f62d-460e-bf92-3b05825a6146" providerId="ADAL" clId="{77BB757D-5032-43F5-A2EB-D9DB55283BDD}" dt="2019-10-28T19:46:04.554" v="21" actId="20577"/>
        <pc:sldMkLst>
          <pc:docMk/>
          <pc:sldMk cId="2310015034" sldId="260"/>
        </pc:sldMkLst>
        <pc:spChg chg="mod">
          <ac:chgData name="Ben Eder" userId="da2e6714-f62d-460e-bf92-3b05825a6146" providerId="ADAL" clId="{77BB757D-5032-43F5-A2EB-D9DB55283BDD}" dt="2019-10-28T19:46:04.554" v="21" actId="20577"/>
          <ac:spMkLst>
            <pc:docMk/>
            <pc:sldMk cId="2310015034" sldId="260"/>
            <ac:spMk id="22" creationId="{DFCD95DB-5D63-47F0-A85B-45B3A0DC892A}"/>
          </ac:spMkLst>
        </pc:spChg>
      </pc:sldChg>
      <pc:sldChg chg="del">
        <pc:chgData name="Ben Eder" userId="da2e6714-f62d-460e-bf92-3b05825a6146" providerId="ADAL" clId="{77BB757D-5032-43F5-A2EB-D9DB55283BDD}" dt="2019-10-28T19:41:54.379" v="19" actId="2696"/>
        <pc:sldMkLst>
          <pc:docMk/>
          <pc:sldMk cId="2080171465" sldId="266"/>
        </pc:sldMkLst>
      </pc:sldChg>
    </pc:docChg>
  </pc:docChgLst>
  <pc:docChgLst>
    <pc:chgData name="Ben Eder" userId="da2e6714-f62d-460e-bf92-3b05825a6146" providerId="ADAL" clId="{F02BC8F4-6490-460E-94E3-3D2FE04D1303}"/>
    <pc:docChg chg="modSld">
      <pc:chgData name="Ben Eder" userId="da2e6714-f62d-460e-bf92-3b05825a6146" providerId="ADAL" clId="{F02BC8F4-6490-460E-94E3-3D2FE04D1303}" dt="2019-10-07T03:17:22.776" v="96"/>
      <pc:docMkLst>
        <pc:docMk/>
      </pc:docMkLst>
      <pc:sldChg chg="setBg">
        <pc:chgData name="Ben Eder" userId="da2e6714-f62d-460e-bf92-3b05825a6146" providerId="ADAL" clId="{F02BC8F4-6490-460E-94E3-3D2FE04D1303}" dt="2019-10-07T03:17:22.776" v="96"/>
        <pc:sldMkLst>
          <pc:docMk/>
          <pc:sldMk cId="2080171465" sldId="266"/>
        </pc:sldMkLst>
      </pc:sldChg>
    </pc:docChg>
  </pc:docChgLst>
  <pc:docChgLst>
    <pc:chgData name="Ben Eder" userId="da2e6714-f62d-460e-bf92-3b05825a6146" providerId="ADAL" clId="{7A6233D2-722A-45AB-B1C2-DBED91DB8585}"/>
    <pc:docChg chg="undo custSel mod addSld delSld modSld">
      <pc:chgData name="Ben Eder" userId="da2e6714-f62d-460e-bf92-3b05825a6146" providerId="ADAL" clId="{7A6233D2-722A-45AB-B1C2-DBED91DB8585}" dt="2019-09-08T08:47:22.834" v="1021" actId="20577"/>
      <pc:docMkLst>
        <pc:docMk/>
      </pc:docMkLst>
      <pc:sldChg chg="modSp del">
        <pc:chgData name="Ben Eder" userId="da2e6714-f62d-460e-bf92-3b05825a6146" providerId="ADAL" clId="{7A6233D2-722A-45AB-B1C2-DBED91DB8585}" dt="2019-09-02T03:30:30.420" v="694" actId="2696"/>
        <pc:sldMkLst>
          <pc:docMk/>
          <pc:sldMk cId="4136651644" sldId="257"/>
        </pc:sldMkLst>
        <pc:spChg chg="mod">
          <ac:chgData name="Ben Eder" userId="da2e6714-f62d-460e-bf92-3b05825a6146" providerId="ADAL" clId="{7A6233D2-722A-45AB-B1C2-DBED91DB8585}" dt="2019-08-30T02:50:06.571" v="249" actId="207"/>
          <ac:spMkLst>
            <pc:docMk/>
            <pc:sldMk cId="4136651644" sldId="257"/>
            <ac:spMk id="4" creationId="{BAFBED42-B229-4B23-8CA3-3E96382EF26B}"/>
          </ac:spMkLst>
        </pc:spChg>
      </pc:sldChg>
      <pc:sldChg chg="modSp">
        <pc:chgData name="Ben Eder" userId="da2e6714-f62d-460e-bf92-3b05825a6146" providerId="ADAL" clId="{7A6233D2-722A-45AB-B1C2-DBED91DB8585}" dt="2019-09-02T03:31:07.520" v="736" actId="20577"/>
        <pc:sldMkLst>
          <pc:docMk/>
          <pc:sldMk cId="3519054950" sldId="258"/>
        </pc:sldMkLst>
        <pc:spChg chg="mod">
          <ac:chgData name="Ben Eder" userId="da2e6714-f62d-460e-bf92-3b05825a6146" providerId="ADAL" clId="{7A6233D2-722A-45AB-B1C2-DBED91DB8585}" dt="2019-08-30T02:47:19.071" v="233" actId="1076"/>
          <ac:spMkLst>
            <pc:docMk/>
            <pc:sldMk cId="3519054950" sldId="258"/>
            <ac:spMk id="2" creationId="{3A8ACB9F-8CD1-4392-9218-8B2115540EA2}"/>
          </ac:spMkLst>
        </pc:spChg>
        <pc:spChg chg="mod">
          <ac:chgData name="Ben Eder" userId="da2e6714-f62d-460e-bf92-3b05825a6146" providerId="ADAL" clId="{7A6233D2-722A-45AB-B1C2-DBED91DB8585}" dt="2019-09-02T03:31:07.520" v="736" actId="20577"/>
          <ac:spMkLst>
            <pc:docMk/>
            <pc:sldMk cId="3519054950" sldId="258"/>
            <ac:spMk id="4" creationId="{01DCF2A0-038F-4D4C-9BBC-082CBD53247D}"/>
          </ac:spMkLst>
        </pc:spChg>
        <pc:spChg chg="mod">
          <ac:chgData name="Ben Eder" userId="da2e6714-f62d-460e-bf92-3b05825a6146" providerId="ADAL" clId="{7A6233D2-722A-45AB-B1C2-DBED91DB8585}" dt="2019-08-30T02:47:34.743" v="236" actId="1076"/>
          <ac:spMkLst>
            <pc:docMk/>
            <pc:sldMk cId="3519054950" sldId="258"/>
            <ac:spMk id="5" creationId="{EEE1420C-C120-400F-845C-42A8D893F172}"/>
          </ac:spMkLst>
        </pc:spChg>
        <pc:picChg chg="mod">
          <ac:chgData name="Ben Eder" userId="da2e6714-f62d-460e-bf92-3b05825a6146" providerId="ADAL" clId="{7A6233D2-722A-45AB-B1C2-DBED91DB8585}" dt="2019-08-30T02:47:10.930" v="232" actId="1076"/>
          <ac:picMkLst>
            <pc:docMk/>
            <pc:sldMk cId="3519054950" sldId="258"/>
            <ac:picMk id="9" creationId="{34DCD189-2879-42C2-A2E6-4474B13FC287}"/>
          </ac:picMkLst>
        </pc:picChg>
      </pc:sldChg>
      <pc:sldChg chg="modSp">
        <pc:chgData name="Ben Eder" userId="da2e6714-f62d-460e-bf92-3b05825a6146" providerId="ADAL" clId="{7A6233D2-722A-45AB-B1C2-DBED91DB8585}" dt="2019-09-02T03:31:17.996" v="755" actId="20577"/>
        <pc:sldMkLst>
          <pc:docMk/>
          <pc:sldMk cId="2611446796" sldId="259"/>
        </pc:sldMkLst>
        <pc:spChg chg="mod">
          <ac:chgData name="Ben Eder" userId="da2e6714-f62d-460e-bf92-3b05825a6146" providerId="ADAL" clId="{7A6233D2-722A-45AB-B1C2-DBED91DB8585}" dt="2019-09-02T03:31:17.996" v="755" actId="20577"/>
          <ac:spMkLst>
            <pc:docMk/>
            <pc:sldMk cId="2611446796" sldId="259"/>
            <ac:spMk id="4" creationId="{E88C7CD1-A76A-41A8-8AA8-3883F1746859}"/>
          </ac:spMkLst>
        </pc:spChg>
      </pc:sldChg>
      <pc:sldChg chg="modSp">
        <pc:chgData name="Ben Eder" userId="da2e6714-f62d-460e-bf92-3b05825a6146" providerId="ADAL" clId="{7A6233D2-722A-45AB-B1C2-DBED91DB8585}" dt="2019-09-02T03:30:58.400" v="715" actId="20577"/>
        <pc:sldMkLst>
          <pc:docMk/>
          <pc:sldMk cId="2310015034" sldId="260"/>
        </pc:sldMkLst>
        <pc:spChg chg="mod">
          <ac:chgData name="Ben Eder" userId="da2e6714-f62d-460e-bf92-3b05825a6146" providerId="ADAL" clId="{7A6233D2-722A-45AB-B1C2-DBED91DB8585}" dt="2019-09-02T03:30:58.400" v="715" actId="20577"/>
          <ac:spMkLst>
            <pc:docMk/>
            <pc:sldMk cId="2310015034" sldId="260"/>
            <ac:spMk id="4" creationId="{86BD71C3-3E5D-4567-9093-7A58455C7C0A}"/>
          </ac:spMkLst>
        </pc:spChg>
        <pc:spChg chg="mod">
          <ac:chgData name="Ben Eder" userId="da2e6714-f62d-460e-bf92-3b05825a6146" providerId="ADAL" clId="{7A6233D2-722A-45AB-B1C2-DBED91DB8585}" dt="2019-08-30T02:44:44.696" v="214" actId="207"/>
          <ac:spMkLst>
            <pc:docMk/>
            <pc:sldMk cId="2310015034" sldId="260"/>
            <ac:spMk id="22" creationId="{DFCD95DB-5D63-47F0-A85B-45B3A0DC892A}"/>
          </ac:spMkLst>
        </pc:spChg>
      </pc:sldChg>
      <pc:sldChg chg="modSp">
        <pc:chgData name="Ben Eder" userId="da2e6714-f62d-460e-bf92-3b05825a6146" providerId="ADAL" clId="{7A6233D2-722A-45AB-B1C2-DBED91DB8585}" dt="2019-09-08T08:47:22.834" v="1021" actId="20577"/>
        <pc:sldMkLst>
          <pc:docMk/>
          <pc:sldMk cId="3882759141" sldId="262"/>
        </pc:sldMkLst>
        <pc:spChg chg="mod">
          <ac:chgData name="Ben Eder" userId="da2e6714-f62d-460e-bf92-3b05825a6146" providerId="ADAL" clId="{7A6233D2-722A-45AB-B1C2-DBED91DB8585}" dt="2019-09-03T05:13:56.519" v="907" actId="20577"/>
          <ac:spMkLst>
            <pc:docMk/>
            <pc:sldMk cId="3882759141" sldId="262"/>
            <ac:spMk id="2" creationId="{8092CB27-45C5-4AD6-877F-2832F5E2F7F0}"/>
          </ac:spMkLst>
        </pc:spChg>
        <pc:spChg chg="mod">
          <ac:chgData name="Ben Eder" userId="da2e6714-f62d-460e-bf92-3b05825a6146" providerId="ADAL" clId="{7A6233D2-722A-45AB-B1C2-DBED91DB8585}" dt="2019-09-08T08:47:22.834" v="1021" actId="20577"/>
          <ac:spMkLst>
            <pc:docMk/>
            <pc:sldMk cId="3882759141" sldId="262"/>
            <ac:spMk id="4" creationId="{336DA401-428D-4D86-9FB5-6D8EB8CA21A7}"/>
          </ac:spMkLst>
        </pc:spChg>
        <pc:spChg chg="mod">
          <ac:chgData name="Ben Eder" userId="da2e6714-f62d-460e-bf92-3b05825a6146" providerId="ADAL" clId="{7A6233D2-722A-45AB-B1C2-DBED91DB8585}" dt="2019-08-30T02:42:50.285" v="187" actId="207"/>
          <ac:spMkLst>
            <pc:docMk/>
            <pc:sldMk cId="3882759141" sldId="262"/>
            <ac:spMk id="13" creationId="{9C75FBED-7448-4F06-A3AB-316D491DD2C4}"/>
          </ac:spMkLst>
        </pc:spChg>
      </pc:sldChg>
      <pc:sldChg chg="del">
        <pc:chgData name="Ben Eder" userId="da2e6714-f62d-460e-bf92-3b05825a6146" providerId="ADAL" clId="{7A6233D2-722A-45AB-B1C2-DBED91DB8585}" dt="2019-09-02T03:29:45.134" v="646" actId="2696"/>
        <pc:sldMkLst>
          <pc:docMk/>
          <pc:sldMk cId="2760364340" sldId="265"/>
        </pc:sldMkLst>
      </pc:sldChg>
      <pc:sldChg chg="addSp delSp modSp add mod setBg setClrOvrMap">
        <pc:chgData name="Ben Eder" userId="da2e6714-f62d-460e-bf92-3b05825a6146" providerId="ADAL" clId="{7A6233D2-722A-45AB-B1C2-DBED91DB8585}" dt="2019-09-02T04:15:16.351" v="759" actId="14100"/>
        <pc:sldMkLst>
          <pc:docMk/>
          <pc:sldMk cId="2080171465" sldId="266"/>
        </pc:sldMkLst>
        <pc:spChg chg="mod">
          <ac:chgData name="Ben Eder" userId="da2e6714-f62d-460e-bf92-3b05825a6146" providerId="ADAL" clId="{7A6233D2-722A-45AB-B1C2-DBED91DB8585}" dt="2019-09-02T03:28:13.636" v="641" actId="404"/>
          <ac:spMkLst>
            <pc:docMk/>
            <pc:sldMk cId="2080171465" sldId="266"/>
            <ac:spMk id="2" creationId="{6DE3537F-CD8B-4A97-AB46-F965C8F1DD5C}"/>
          </ac:spMkLst>
        </pc:spChg>
        <pc:spChg chg="del">
          <ac:chgData name="Ben Eder" userId="da2e6714-f62d-460e-bf92-3b05825a6146" providerId="ADAL" clId="{7A6233D2-722A-45AB-B1C2-DBED91DB8585}" dt="2019-08-30T02:51:09.340" v="251"/>
          <ac:spMkLst>
            <pc:docMk/>
            <pc:sldMk cId="2080171465" sldId="266"/>
            <ac:spMk id="3" creationId="{F1C44E85-598B-4C3A-BABD-FA56353B9DFF}"/>
          </ac:spMkLst>
        </pc:spChg>
        <pc:spChg chg="mod">
          <ac:chgData name="Ben Eder" userId="da2e6714-f62d-460e-bf92-3b05825a6146" providerId="ADAL" clId="{7A6233D2-722A-45AB-B1C2-DBED91DB8585}" dt="2019-09-02T04:15:16.351" v="759" actId="14100"/>
          <ac:spMkLst>
            <pc:docMk/>
            <pc:sldMk cId="2080171465" sldId="266"/>
            <ac:spMk id="4" creationId="{B2D76AC7-24CE-4C4D-8F99-C3CB1F1D9F2D}"/>
          </ac:spMkLst>
        </pc:spChg>
        <pc:spChg chg="add mod">
          <ac:chgData name="Ben Eder" userId="da2e6714-f62d-460e-bf92-3b05825a6146" providerId="ADAL" clId="{7A6233D2-722A-45AB-B1C2-DBED91DB8585}" dt="2019-08-30T03:11:50.914" v="317" actId="478"/>
          <ac:spMkLst>
            <pc:docMk/>
            <pc:sldMk cId="2080171465" sldId="266"/>
            <ac:spMk id="7" creationId="{78EA07C2-B8DA-4580-8812-D2A48F15657F}"/>
          </ac:spMkLst>
        </pc:spChg>
        <pc:spChg chg="add del">
          <ac:chgData name="Ben Eder" userId="da2e6714-f62d-460e-bf92-3b05825a6146" providerId="ADAL" clId="{7A6233D2-722A-45AB-B1C2-DBED91DB8585}" dt="2019-08-30T02:51:40.915" v="256" actId="26606"/>
          <ac:spMkLst>
            <pc:docMk/>
            <pc:sldMk cId="2080171465" sldId="266"/>
            <ac:spMk id="17" creationId="{E09CCB3F-DBCE-4964-9E34-8C5DE80EF4B5}"/>
          </ac:spMkLst>
        </pc:spChg>
        <pc:spChg chg="add del">
          <ac:chgData name="Ben Eder" userId="da2e6714-f62d-460e-bf92-3b05825a6146" providerId="ADAL" clId="{7A6233D2-722A-45AB-B1C2-DBED91DB8585}" dt="2019-08-30T02:51:40.915" v="256" actId="26606"/>
          <ac:spMkLst>
            <pc:docMk/>
            <pc:sldMk cId="2080171465" sldId="266"/>
            <ac:spMk id="19" creationId="{1DFF944F-74BA-483A-82C0-64E3AAF4AE98}"/>
          </ac:spMkLst>
        </pc:spChg>
        <pc:spChg chg="add mod">
          <ac:chgData name="Ben Eder" userId="da2e6714-f62d-460e-bf92-3b05825a6146" providerId="ADAL" clId="{7A6233D2-722A-45AB-B1C2-DBED91DB8585}" dt="2019-09-01T21:53:06.841" v="549" actId="1076"/>
          <ac:spMkLst>
            <pc:docMk/>
            <pc:sldMk cId="2080171465" sldId="266"/>
            <ac:spMk id="37" creationId="{6F5484BD-2099-45AD-A686-F8DA4880C219}"/>
          </ac:spMkLst>
        </pc:spChg>
        <pc:spChg chg="add">
          <ac:chgData name="Ben Eder" userId="da2e6714-f62d-460e-bf92-3b05825a6146" providerId="ADAL" clId="{7A6233D2-722A-45AB-B1C2-DBED91DB8585}" dt="2019-08-30T02:51:40.915" v="256" actId="26606"/>
          <ac:spMkLst>
            <pc:docMk/>
            <pc:sldMk cId="2080171465" sldId="266"/>
            <ac:spMk id="38" creationId="{124D9F5B-C72B-41EE-97C2-D3600B62717D}"/>
          </ac:spMkLst>
        </pc:spChg>
        <pc:grpChg chg="add del">
          <ac:chgData name="Ben Eder" userId="da2e6714-f62d-460e-bf92-3b05825a6146" providerId="ADAL" clId="{7A6233D2-722A-45AB-B1C2-DBED91DB8585}" dt="2019-08-30T02:51:40.915" v="256" actId="26606"/>
          <ac:grpSpMkLst>
            <pc:docMk/>
            <pc:sldMk cId="2080171465" sldId="266"/>
            <ac:grpSpMk id="10" creationId="{8F1EF17D-1B70-428C-8A8A-A2C5B390E1E9}"/>
          </ac:grpSpMkLst>
        </pc:grpChg>
        <pc:grpChg chg="add del">
          <ac:chgData name="Ben Eder" userId="da2e6714-f62d-460e-bf92-3b05825a6146" providerId="ADAL" clId="{7A6233D2-722A-45AB-B1C2-DBED91DB8585}" dt="2019-08-30T02:51:40.915" v="256" actId="26606"/>
          <ac:grpSpMkLst>
            <pc:docMk/>
            <pc:sldMk cId="2080171465" sldId="266"/>
            <ac:grpSpMk id="21" creationId="{A9733A91-F958-4629-801A-3F6F1E09AD64}"/>
          </ac:grpSpMkLst>
        </pc:grpChg>
        <pc:grpChg chg="add">
          <ac:chgData name="Ben Eder" userId="da2e6714-f62d-460e-bf92-3b05825a6146" providerId="ADAL" clId="{7A6233D2-722A-45AB-B1C2-DBED91DB8585}" dt="2019-08-30T02:51:40.915" v="256" actId="26606"/>
          <ac:grpSpMkLst>
            <pc:docMk/>
            <pc:sldMk cId="2080171465" sldId="266"/>
            <ac:grpSpMk id="31" creationId="{62CE031E-EE35-4AA7-9784-805093327786}"/>
          </ac:grpSpMkLst>
        </pc:grpChg>
        <pc:grpChg chg="add">
          <ac:chgData name="Ben Eder" userId="da2e6714-f62d-460e-bf92-3b05825a6146" providerId="ADAL" clId="{7A6233D2-722A-45AB-B1C2-DBED91DB8585}" dt="2019-08-30T02:51:40.915" v="256" actId="26606"/>
          <ac:grpSpMkLst>
            <pc:docMk/>
            <pc:sldMk cId="2080171465" sldId="266"/>
            <ac:grpSpMk id="40" creationId="{0180A64C-1862-4B1B-8953-FA96DEE4C44F}"/>
          </ac:grpSpMkLst>
        </pc:grpChg>
        <pc:picChg chg="add del mod">
          <ac:chgData name="Ben Eder" userId="da2e6714-f62d-460e-bf92-3b05825a6146" providerId="ADAL" clId="{7A6233D2-722A-45AB-B1C2-DBED91DB8585}" dt="2019-08-30T03:11:50.914" v="317" actId="478"/>
          <ac:picMkLst>
            <pc:docMk/>
            <pc:sldMk cId="2080171465" sldId="266"/>
            <ac:picMk id="5" creationId="{8E05BFA2-3970-4D90-8BCA-D61AA42069D3}"/>
          </ac:picMkLst>
        </pc:picChg>
        <pc:picChg chg="add mod">
          <ac:chgData name="Ben Eder" userId="da2e6714-f62d-460e-bf92-3b05825a6146" providerId="ADAL" clId="{7A6233D2-722A-45AB-B1C2-DBED91DB8585}" dt="2019-09-02T04:15:05.135" v="757" actId="14100"/>
          <ac:picMkLst>
            <pc:docMk/>
            <pc:sldMk cId="2080171465" sldId="266"/>
            <ac:picMk id="8" creationId="{93D8450F-CE6B-43BD-A52F-E13A997A749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64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1E62B-3CD2-4E35-9429-77996FB46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399" y="2658532"/>
            <a:ext cx="5610775" cy="1143000"/>
          </a:xfrm>
        </p:spPr>
        <p:txBody>
          <a:bodyPr>
            <a:normAutofit/>
          </a:bodyPr>
          <a:lstStyle/>
          <a:p>
            <a:r>
              <a:rPr lang="en-NZ" sz="6600" dirty="0"/>
              <a:t>Formats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431F80-A409-4AEB-85EE-E4F0B6AD357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768" y="2146041"/>
            <a:ext cx="3564294" cy="1655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791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8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2CB27-45C5-4AD6-877F-2832F5E2F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4971" y="525780"/>
            <a:ext cx="6019800" cy="567585"/>
          </a:xfrm>
        </p:spPr>
        <p:txBody>
          <a:bodyPr>
            <a:normAutofit/>
          </a:bodyPr>
          <a:lstStyle/>
          <a:p>
            <a:r>
              <a:rPr lang="en-NZ" dirty="0"/>
              <a:t>Superstar Kiwi/</a:t>
            </a:r>
            <a:r>
              <a:rPr lang="en-NZ" dirty="0" err="1"/>
              <a:t>Incrediball</a:t>
            </a:r>
            <a:endParaRPr lang="en-NZ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6DA401-428D-4D86-9FB5-6D8EB8CA21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954971" y="1143000"/>
            <a:ext cx="3357717" cy="4572000"/>
          </a:xfrm>
        </p:spPr>
        <p:txBody>
          <a:bodyPr>
            <a:normAutofit/>
          </a:bodyPr>
          <a:lstStyle/>
          <a:p>
            <a:r>
              <a:rPr lang="en-NZ" sz="1500" b="1" dirty="0">
                <a:solidFill>
                  <a:schemeClr val="bg1"/>
                </a:solidFill>
              </a:rPr>
              <a:t>Where: </a:t>
            </a:r>
            <a:r>
              <a:rPr lang="en-NZ" sz="1500" dirty="0">
                <a:solidFill>
                  <a:schemeClr val="bg1"/>
                </a:solidFill>
              </a:rPr>
              <a:t>Saxton Oval</a:t>
            </a:r>
          </a:p>
          <a:p>
            <a:r>
              <a:rPr lang="en-NZ" sz="1500" b="1" dirty="0">
                <a:solidFill>
                  <a:schemeClr val="bg1"/>
                </a:solidFill>
              </a:rPr>
              <a:t>When: </a:t>
            </a:r>
            <a:r>
              <a:rPr lang="en-NZ" sz="1500" dirty="0">
                <a:solidFill>
                  <a:schemeClr val="bg1"/>
                </a:solidFill>
              </a:rPr>
              <a:t>Saturday Morning</a:t>
            </a:r>
          </a:p>
          <a:p>
            <a:r>
              <a:rPr lang="en-NZ" sz="1500" dirty="0">
                <a:solidFill>
                  <a:schemeClr val="bg1"/>
                </a:solidFill>
              </a:rPr>
              <a:t>2nd November – December 14th </a:t>
            </a:r>
          </a:p>
          <a:p>
            <a:r>
              <a:rPr lang="en-NZ" sz="1500" dirty="0">
                <a:solidFill>
                  <a:schemeClr val="bg1"/>
                </a:solidFill>
              </a:rPr>
              <a:t>15</a:t>
            </a:r>
            <a:r>
              <a:rPr lang="en-NZ" sz="1500" baseline="30000" dirty="0">
                <a:solidFill>
                  <a:schemeClr val="bg1"/>
                </a:solidFill>
              </a:rPr>
              <a:t>th</a:t>
            </a:r>
            <a:r>
              <a:rPr lang="en-NZ" sz="1500" dirty="0">
                <a:solidFill>
                  <a:schemeClr val="bg1"/>
                </a:solidFill>
              </a:rPr>
              <a:t> February – 21</a:t>
            </a:r>
            <a:r>
              <a:rPr lang="en-NZ" sz="1500" baseline="30000" dirty="0">
                <a:solidFill>
                  <a:schemeClr val="bg1"/>
                </a:solidFill>
              </a:rPr>
              <a:t>st</a:t>
            </a:r>
            <a:r>
              <a:rPr lang="en-NZ" sz="1500" dirty="0">
                <a:solidFill>
                  <a:schemeClr val="bg1"/>
                </a:solidFill>
              </a:rPr>
              <a:t> March</a:t>
            </a:r>
          </a:p>
          <a:p>
            <a:r>
              <a:rPr lang="en-NZ" sz="1500" b="1" dirty="0">
                <a:solidFill>
                  <a:schemeClr val="bg1"/>
                </a:solidFill>
              </a:rPr>
              <a:t>Time: </a:t>
            </a:r>
            <a:r>
              <a:rPr lang="en-NZ" sz="1500" dirty="0">
                <a:solidFill>
                  <a:schemeClr val="bg1"/>
                </a:solidFill>
              </a:rPr>
              <a:t>9.00am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NZ" sz="1500" b="1" dirty="0">
                <a:solidFill>
                  <a:schemeClr val="bg1"/>
                </a:solidFill>
              </a:rPr>
              <a:t>What to bring: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NZ" sz="1500" dirty="0">
                <a:solidFill>
                  <a:schemeClr val="bg1"/>
                </a:solidFill>
              </a:rPr>
              <a:t>•Just bring along a hat and a drink bottle</a:t>
            </a:r>
          </a:p>
          <a:p>
            <a:r>
              <a:rPr lang="en-NZ" sz="1500" b="1">
                <a:solidFill>
                  <a:schemeClr val="bg1"/>
                </a:solidFill>
              </a:rPr>
              <a:t>Pitch </a:t>
            </a:r>
            <a:r>
              <a:rPr lang="en-NZ" sz="1500" b="1" dirty="0">
                <a:solidFill>
                  <a:schemeClr val="bg1"/>
                </a:solidFill>
              </a:rPr>
              <a:t>Length: </a:t>
            </a:r>
            <a:r>
              <a:rPr lang="en-NZ" sz="1500" dirty="0" err="1">
                <a:solidFill>
                  <a:schemeClr val="bg1"/>
                </a:solidFill>
              </a:rPr>
              <a:t>Approx</a:t>
            </a:r>
            <a:r>
              <a:rPr lang="en-NZ" sz="1500" dirty="0">
                <a:solidFill>
                  <a:schemeClr val="bg1"/>
                </a:solidFill>
              </a:rPr>
              <a:t> 10m</a:t>
            </a:r>
          </a:p>
          <a:p>
            <a:r>
              <a:rPr lang="en-NZ" sz="1500" b="1" dirty="0">
                <a:solidFill>
                  <a:schemeClr val="bg1"/>
                </a:solidFill>
              </a:rPr>
              <a:t>Format: </a:t>
            </a:r>
            <a:endParaRPr lang="en-NZ" sz="1500" dirty="0">
              <a:solidFill>
                <a:schemeClr val="bg1"/>
              </a:solidFill>
            </a:endParaRPr>
          </a:p>
          <a:p>
            <a:r>
              <a:rPr lang="en-NZ" sz="1500" dirty="0">
                <a:solidFill>
                  <a:schemeClr val="bg1"/>
                </a:solidFill>
              </a:rPr>
              <a:t>•Plenty of fun games to be played by all!</a:t>
            </a:r>
          </a:p>
          <a:p>
            <a:endParaRPr lang="en-NZ" sz="1500" dirty="0">
              <a:solidFill>
                <a:schemeClr val="bg1"/>
              </a:solidFill>
            </a:endParaRPr>
          </a:p>
          <a:p>
            <a:endParaRPr lang="en-NZ" sz="1500" dirty="0"/>
          </a:p>
          <a:p>
            <a:endParaRPr lang="en-NZ" b="1" dirty="0"/>
          </a:p>
        </p:txBody>
      </p:sp>
      <p:pic>
        <p:nvPicPr>
          <p:cNvPr id="8" name="Picture 7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07598E51-2D7D-47F1-86FF-CEA0AB0249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740" y="494951"/>
            <a:ext cx="1892379" cy="569652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C75FBED-7448-4F06-A3AB-316D491DD2C4}"/>
              </a:ext>
            </a:extLst>
          </p:cNvPr>
          <p:cNvSpPr txBox="1"/>
          <p:nvPr/>
        </p:nvSpPr>
        <p:spPr>
          <a:xfrm>
            <a:off x="6689801" y="1093365"/>
            <a:ext cx="4824459" cy="416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en-NZ" sz="1400" b="1" dirty="0">
                <a:solidFill>
                  <a:schemeClr val="bg1"/>
                </a:solidFill>
              </a:rPr>
              <a:t>Coaching: 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en-NZ" sz="1400" dirty="0">
                <a:solidFill>
                  <a:schemeClr val="bg1"/>
                </a:solidFill>
              </a:rPr>
              <a:t>• Coaches must be registered online and have been through the Superstar Cricket Academy Course. </a:t>
            </a:r>
            <a:endParaRPr lang="en-NZ" sz="1400" b="1" dirty="0">
              <a:solidFill>
                <a:schemeClr val="bg1"/>
              </a:solidFill>
            </a:endParaRP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en-NZ" sz="1400" dirty="0">
                <a:solidFill>
                  <a:schemeClr val="bg1"/>
                </a:solidFill>
              </a:rPr>
              <a:t>• Becoming a registered coach also makes available a range of resources that can aid in the coaching of these players.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en-NZ" sz="1400" dirty="0">
                <a:solidFill>
                  <a:schemeClr val="bg1"/>
                </a:solidFill>
              </a:rPr>
              <a:t>• We want the players to go away having had a positive experience with the game of cricket. 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en-NZ" sz="1400" b="1" dirty="0">
                <a:solidFill>
                  <a:schemeClr val="bg1"/>
                </a:solidFill>
              </a:rPr>
              <a:t>How can </a:t>
            </a:r>
            <a:r>
              <a:rPr lang="en-NZ" sz="1400" b="1" u="sng" dirty="0">
                <a:solidFill>
                  <a:schemeClr val="bg1"/>
                </a:solidFill>
              </a:rPr>
              <a:t>YOU</a:t>
            </a:r>
            <a:r>
              <a:rPr lang="en-NZ" sz="1400" b="1" dirty="0">
                <a:solidFill>
                  <a:schemeClr val="bg1"/>
                </a:solidFill>
              </a:rPr>
              <a:t> help?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en-NZ" sz="1400" dirty="0">
                <a:solidFill>
                  <a:schemeClr val="bg1"/>
                </a:solidFill>
              </a:rPr>
              <a:t>• We encourage all parents to join in and help out as much as you can!</a:t>
            </a:r>
            <a:endParaRPr lang="en-NZ" sz="1400" b="1" dirty="0">
              <a:solidFill>
                <a:schemeClr val="bg1"/>
              </a:solidFill>
            </a:endParaRP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en-NZ" sz="1400" dirty="0">
                <a:solidFill>
                  <a:schemeClr val="bg1"/>
                </a:solidFill>
              </a:rPr>
              <a:t>• Bring a positive attitude that will rub off on the kids. 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en-NZ" sz="1400" dirty="0">
                <a:solidFill>
                  <a:schemeClr val="bg1"/>
                </a:solidFill>
              </a:rPr>
              <a:t>• Encouragement from the side-lines to all those participating. Prioritise enjoyment and involvement rather than winning.</a:t>
            </a:r>
            <a:endParaRPr lang="en-NZ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759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8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BC7F6-6FCA-46BD-8B1C-7CAE27D22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3934" y="366054"/>
            <a:ext cx="6124131" cy="548951"/>
          </a:xfrm>
        </p:spPr>
        <p:txBody>
          <a:bodyPr/>
          <a:lstStyle/>
          <a:p>
            <a:r>
              <a:rPr lang="en-NZ" dirty="0"/>
              <a:t>Superstar </a:t>
            </a:r>
            <a:r>
              <a:rPr lang="en-NZ" dirty="0" err="1"/>
              <a:t>incrediball</a:t>
            </a:r>
            <a:endParaRPr lang="en-NZ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D71C3-3E5D-4567-9093-7A58455C7C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33933" y="915005"/>
            <a:ext cx="3886983" cy="5377017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NZ" sz="2500" b="1" dirty="0">
                <a:solidFill>
                  <a:schemeClr val="bg1"/>
                </a:solidFill>
              </a:rPr>
              <a:t>Where: </a:t>
            </a:r>
            <a:r>
              <a:rPr lang="en-NZ" sz="2500" dirty="0">
                <a:solidFill>
                  <a:schemeClr val="bg1"/>
                </a:solidFill>
              </a:rPr>
              <a:t>Saxton Oval</a:t>
            </a:r>
          </a:p>
          <a:p>
            <a:r>
              <a:rPr lang="en-NZ" sz="2500" b="1" dirty="0">
                <a:solidFill>
                  <a:schemeClr val="bg1"/>
                </a:solidFill>
              </a:rPr>
              <a:t>When: </a:t>
            </a:r>
            <a:r>
              <a:rPr lang="en-NZ" sz="2800" b="1" dirty="0">
                <a:solidFill>
                  <a:schemeClr val="bg1"/>
                </a:solidFill>
              </a:rPr>
              <a:t> </a:t>
            </a:r>
            <a:r>
              <a:rPr lang="en-NZ" sz="2800" dirty="0">
                <a:solidFill>
                  <a:schemeClr val="bg1"/>
                </a:solidFill>
              </a:rPr>
              <a:t>Saturday Mornings</a:t>
            </a:r>
          </a:p>
          <a:p>
            <a:r>
              <a:rPr lang="en-NZ" sz="2800" dirty="0">
                <a:solidFill>
                  <a:schemeClr val="bg1"/>
                </a:solidFill>
              </a:rPr>
              <a:t>2</a:t>
            </a:r>
            <a:r>
              <a:rPr lang="en-NZ" sz="2800" baseline="30000" dirty="0">
                <a:solidFill>
                  <a:schemeClr val="bg1"/>
                </a:solidFill>
              </a:rPr>
              <a:t>nd</a:t>
            </a:r>
            <a:r>
              <a:rPr lang="en-NZ" sz="2800" dirty="0">
                <a:solidFill>
                  <a:schemeClr val="bg1"/>
                </a:solidFill>
              </a:rPr>
              <a:t> November – December 14th – Term 4</a:t>
            </a:r>
          </a:p>
          <a:p>
            <a:r>
              <a:rPr lang="en-NZ" sz="2800" dirty="0">
                <a:solidFill>
                  <a:schemeClr val="bg1"/>
                </a:solidFill>
              </a:rPr>
              <a:t>15</a:t>
            </a:r>
            <a:r>
              <a:rPr lang="en-NZ" sz="2800" baseline="30000" dirty="0">
                <a:solidFill>
                  <a:schemeClr val="bg1"/>
                </a:solidFill>
              </a:rPr>
              <a:t>th</a:t>
            </a:r>
            <a:r>
              <a:rPr lang="en-NZ" sz="2800" dirty="0">
                <a:solidFill>
                  <a:schemeClr val="bg1"/>
                </a:solidFill>
              </a:rPr>
              <a:t> February – 21st March – Term 1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NZ" sz="2500" b="1" dirty="0">
                <a:solidFill>
                  <a:schemeClr val="bg1"/>
                </a:solidFill>
              </a:rPr>
              <a:t>Time: </a:t>
            </a:r>
            <a:r>
              <a:rPr lang="en-NZ" sz="2500" dirty="0">
                <a:solidFill>
                  <a:schemeClr val="bg1"/>
                </a:solidFill>
              </a:rPr>
              <a:t>10.45am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NZ" sz="2500" b="1" dirty="0">
                <a:solidFill>
                  <a:schemeClr val="bg1"/>
                </a:solidFill>
              </a:rPr>
              <a:t>What to bring: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NZ" sz="2500" dirty="0">
                <a:solidFill>
                  <a:schemeClr val="bg1"/>
                </a:solidFill>
              </a:rPr>
              <a:t>•Just bring along a hat and a drink bottle</a:t>
            </a:r>
            <a:endParaRPr lang="en-NZ" sz="2500" b="1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NZ" sz="2500" b="1" dirty="0">
                <a:solidFill>
                  <a:schemeClr val="bg1"/>
                </a:solidFill>
              </a:rPr>
              <a:t>Pitch Type Length: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NZ" sz="2500" dirty="0">
                <a:solidFill>
                  <a:schemeClr val="bg1"/>
                </a:solidFill>
              </a:rPr>
              <a:t>• Grass or artificial surface can be used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NZ" sz="2500" dirty="0">
                <a:solidFill>
                  <a:schemeClr val="bg1"/>
                </a:solidFill>
              </a:rPr>
              <a:t>• 10-14 meters pitch length (stumps to stumps)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NZ" sz="2500" b="1" dirty="0">
                <a:solidFill>
                  <a:schemeClr val="bg1"/>
                </a:solidFill>
              </a:rPr>
              <a:t>Player Numbers: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NZ" sz="2500" dirty="0">
                <a:solidFill>
                  <a:schemeClr val="bg1"/>
                </a:solidFill>
              </a:rPr>
              <a:t>• 8 players per team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NZ" sz="2500" b="1" dirty="0">
                <a:solidFill>
                  <a:schemeClr val="bg1"/>
                </a:solidFill>
              </a:rPr>
              <a:t>Overs Per Team: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NZ" sz="2500" dirty="0">
                <a:solidFill>
                  <a:schemeClr val="bg1"/>
                </a:solidFill>
              </a:rPr>
              <a:t>•8-16 overs maximum per team to be bowled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NZ" sz="2500" b="1" dirty="0">
                <a:solidFill>
                  <a:schemeClr val="bg1"/>
                </a:solidFill>
              </a:rPr>
              <a:t>Time: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NZ" sz="2500" dirty="0">
                <a:solidFill>
                  <a:schemeClr val="bg1"/>
                </a:solidFill>
              </a:rPr>
              <a:t>• Short/Fast/Fun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NZ" sz="2500" b="1" dirty="0">
                <a:solidFill>
                  <a:schemeClr val="bg1"/>
                </a:solidFill>
              </a:rPr>
              <a:t>Boundaries: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NZ" sz="2500" dirty="0">
                <a:solidFill>
                  <a:schemeClr val="bg1"/>
                </a:solidFill>
              </a:rPr>
              <a:t>• A maximum of 40 meters</a:t>
            </a:r>
            <a:endParaRPr lang="en-NZ" dirty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</a:pPr>
            <a:endParaRPr lang="en-NZ" dirty="0"/>
          </a:p>
        </p:txBody>
      </p:sp>
      <p:pic>
        <p:nvPicPr>
          <p:cNvPr id="18" name="Picture 17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FAE3A7A1-BD92-42EF-AA2F-E33D987F75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979" y="439327"/>
            <a:ext cx="1889933" cy="585269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FCD95DB-5D63-47F0-A85B-45B3A0DC892A}"/>
              </a:ext>
            </a:extLst>
          </p:cNvPr>
          <p:cNvSpPr txBox="1"/>
          <p:nvPr/>
        </p:nvSpPr>
        <p:spPr>
          <a:xfrm>
            <a:off x="7067265" y="915005"/>
            <a:ext cx="4626988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en-NZ" sz="1200" b="1" dirty="0">
                <a:solidFill>
                  <a:schemeClr val="bg1"/>
                </a:solidFill>
              </a:rPr>
              <a:t>Batting:</a:t>
            </a:r>
          </a:p>
          <a:p>
            <a:pPr lvl="0"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en-NZ" sz="1200" dirty="0">
                <a:solidFill>
                  <a:schemeClr val="bg1"/>
                </a:solidFill>
              </a:rPr>
              <a:t>• Pairs cricket rules. </a:t>
            </a:r>
          </a:p>
          <a:p>
            <a:pPr lvl="0"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en-NZ" sz="1200" dirty="0">
                <a:solidFill>
                  <a:schemeClr val="bg1"/>
                </a:solidFill>
              </a:rPr>
              <a:t>• Each pair </a:t>
            </a:r>
            <a:r>
              <a:rPr lang="en-NZ" sz="1200">
                <a:solidFill>
                  <a:schemeClr val="bg1"/>
                </a:solidFill>
              </a:rPr>
              <a:t>faces 4 </a:t>
            </a:r>
            <a:r>
              <a:rPr lang="en-NZ" sz="1200" dirty="0">
                <a:solidFill>
                  <a:schemeClr val="bg1"/>
                </a:solidFill>
              </a:rPr>
              <a:t>overs</a:t>
            </a:r>
          </a:p>
          <a:p>
            <a:pPr lvl="0"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en-NZ" sz="1200" dirty="0">
                <a:solidFill>
                  <a:schemeClr val="bg1"/>
                </a:solidFill>
              </a:rPr>
              <a:t>• If a batter is dismissed they will change ends</a:t>
            </a:r>
            <a:endParaRPr lang="en-NZ" sz="1200" b="1" dirty="0">
              <a:solidFill>
                <a:schemeClr val="bg1"/>
              </a:solidFill>
            </a:endParaRPr>
          </a:p>
          <a:p>
            <a:pPr lvl="0"/>
            <a:r>
              <a:rPr lang="en-NZ" sz="1200" b="1" dirty="0">
                <a:solidFill>
                  <a:schemeClr val="bg1"/>
                </a:solidFill>
              </a:rPr>
              <a:t>Bowling:</a:t>
            </a:r>
          </a:p>
          <a:p>
            <a:pPr lvl="0"/>
            <a:r>
              <a:rPr lang="en-NZ" sz="1200" dirty="0">
                <a:solidFill>
                  <a:schemeClr val="bg1"/>
                </a:solidFill>
              </a:rPr>
              <a:t>• The bowling will take place all from one end</a:t>
            </a:r>
          </a:p>
          <a:p>
            <a:pPr lvl="0"/>
            <a:endParaRPr lang="en-NZ" sz="1200" dirty="0">
              <a:solidFill>
                <a:schemeClr val="bg1"/>
              </a:solidFill>
            </a:endParaRPr>
          </a:p>
          <a:p>
            <a:pPr lvl="0"/>
            <a:r>
              <a:rPr lang="en-NZ" sz="1200" dirty="0">
                <a:solidFill>
                  <a:schemeClr val="bg1"/>
                </a:solidFill>
              </a:rPr>
              <a:t>• Every player will have a turn at bowling 2 overs each</a:t>
            </a:r>
          </a:p>
          <a:p>
            <a:pPr lvl="0"/>
            <a:endParaRPr lang="en-NZ" sz="1200" dirty="0">
              <a:solidFill>
                <a:schemeClr val="bg1"/>
              </a:solidFill>
            </a:endParaRPr>
          </a:p>
          <a:p>
            <a:pPr lvl="0"/>
            <a:r>
              <a:rPr lang="en-NZ" sz="1200" dirty="0">
                <a:solidFill>
                  <a:schemeClr val="bg1"/>
                </a:solidFill>
              </a:rPr>
              <a:t>• Balls do not get re-bowled. Instead for a wide or no-ball an extra run is added to the team score</a:t>
            </a:r>
          </a:p>
          <a:p>
            <a:pPr lvl="0"/>
            <a:endParaRPr lang="en-NZ" sz="1200" dirty="0">
              <a:solidFill>
                <a:schemeClr val="bg1"/>
              </a:solidFill>
            </a:endParaRPr>
          </a:p>
          <a:p>
            <a:pPr lvl="0"/>
            <a:r>
              <a:rPr lang="en-NZ" sz="1200" b="1" dirty="0">
                <a:solidFill>
                  <a:schemeClr val="bg1"/>
                </a:solidFill>
              </a:rPr>
              <a:t>Fielding:</a:t>
            </a:r>
          </a:p>
          <a:p>
            <a:pPr lvl="0"/>
            <a:r>
              <a:rPr lang="en-NZ" sz="1200" dirty="0">
                <a:solidFill>
                  <a:schemeClr val="bg1"/>
                </a:solidFill>
              </a:rPr>
              <a:t>• No fielder is to be within 10 meters of the striking batter or another fielder to encourage more singles and safety</a:t>
            </a:r>
          </a:p>
          <a:p>
            <a:pPr lvl="0"/>
            <a:endParaRPr lang="en-NZ" sz="1200" dirty="0">
              <a:solidFill>
                <a:schemeClr val="bg1"/>
              </a:solidFill>
            </a:endParaRPr>
          </a:p>
          <a:p>
            <a:pPr lvl="0"/>
            <a:r>
              <a:rPr lang="en-NZ" sz="1200" b="1" dirty="0">
                <a:solidFill>
                  <a:schemeClr val="bg1"/>
                </a:solidFill>
              </a:rPr>
              <a:t>Dismissals: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schemeClr val="bg1"/>
                </a:solidFill>
              </a:rPr>
              <a:t> There are no penalty's for being dismissed. </a:t>
            </a:r>
          </a:p>
          <a:p>
            <a:pPr lvl="0"/>
            <a:endParaRPr lang="en-NZ" sz="1200" dirty="0">
              <a:solidFill>
                <a:schemeClr val="bg1"/>
              </a:solidFill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schemeClr val="bg1"/>
                </a:solidFill>
              </a:rPr>
              <a:t>The aim of this grade is for kids to have a good time, and make it as easy and fun as possible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NZ" sz="1200" dirty="0">
              <a:solidFill>
                <a:schemeClr val="bg1"/>
              </a:solidFill>
            </a:endParaRPr>
          </a:p>
          <a:p>
            <a:pPr lvl="0"/>
            <a:r>
              <a:rPr lang="en-NZ" sz="1200" b="1" dirty="0">
                <a:solidFill>
                  <a:schemeClr val="bg1"/>
                </a:solidFill>
              </a:rPr>
              <a:t>Coaching: </a:t>
            </a:r>
            <a:r>
              <a:rPr lang="en-NZ" sz="1200" dirty="0">
                <a:solidFill>
                  <a:schemeClr val="bg1"/>
                </a:solidFill>
              </a:rPr>
              <a:t>A ‘Foundation’ level of coaching is required</a:t>
            </a:r>
          </a:p>
          <a:p>
            <a:pPr lvl="0"/>
            <a:endParaRPr lang="en-NZ" sz="900" b="1" dirty="0">
              <a:solidFill>
                <a:prstClr val="black"/>
              </a:solidFill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NZ" sz="900" dirty="0">
              <a:solidFill>
                <a:prstClr val="black"/>
              </a:solidFill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NZ" sz="900" dirty="0">
              <a:solidFill>
                <a:prstClr val="black"/>
              </a:solidFill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NZ" sz="9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015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8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8ACB9F-8CD1-4392-9218-8B2115540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6100" y="0"/>
            <a:ext cx="6019800" cy="560171"/>
          </a:xfrm>
        </p:spPr>
        <p:txBody>
          <a:bodyPr>
            <a:normAutofit/>
          </a:bodyPr>
          <a:lstStyle/>
          <a:p>
            <a:r>
              <a:rPr lang="en-NZ" dirty="0"/>
              <a:t>Primary format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DCF2A0-038F-4D4C-9BBC-082CBD5324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881833" y="560170"/>
            <a:ext cx="4222746" cy="6331745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NZ" sz="3700" b="1" dirty="0">
                <a:solidFill>
                  <a:schemeClr val="bg1"/>
                </a:solidFill>
              </a:rPr>
              <a:t>Where: </a:t>
            </a:r>
            <a:r>
              <a:rPr lang="en-NZ" sz="3700" dirty="0">
                <a:solidFill>
                  <a:schemeClr val="bg1"/>
                </a:solidFill>
              </a:rPr>
              <a:t>School and Club Pitches</a:t>
            </a:r>
          </a:p>
          <a:p>
            <a:r>
              <a:rPr lang="en-NZ" sz="3700" b="1" dirty="0">
                <a:solidFill>
                  <a:schemeClr val="bg1"/>
                </a:solidFill>
              </a:rPr>
              <a:t>When: </a:t>
            </a:r>
            <a:r>
              <a:rPr lang="en-NZ" sz="4000" dirty="0">
                <a:solidFill>
                  <a:schemeClr val="bg1"/>
                </a:solidFill>
              </a:rPr>
              <a:t>Saturday Mornings</a:t>
            </a:r>
          </a:p>
          <a:p>
            <a:r>
              <a:rPr lang="en-NZ" sz="4000" dirty="0">
                <a:solidFill>
                  <a:schemeClr val="bg1"/>
                </a:solidFill>
              </a:rPr>
              <a:t>2</a:t>
            </a:r>
            <a:r>
              <a:rPr lang="en-NZ" sz="4000" baseline="30000" dirty="0">
                <a:solidFill>
                  <a:schemeClr val="bg1"/>
                </a:solidFill>
              </a:rPr>
              <a:t>nd</a:t>
            </a:r>
            <a:r>
              <a:rPr lang="en-NZ" sz="4000" dirty="0">
                <a:solidFill>
                  <a:schemeClr val="bg1"/>
                </a:solidFill>
              </a:rPr>
              <a:t> November – December 14th – Term 4</a:t>
            </a:r>
          </a:p>
          <a:p>
            <a:r>
              <a:rPr lang="en-NZ" sz="4000" dirty="0">
                <a:solidFill>
                  <a:schemeClr val="bg1"/>
                </a:solidFill>
              </a:rPr>
              <a:t>15</a:t>
            </a:r>
            <a:r>
              <a:rPr lang="en-NZ" sz="4000" baseline="30000" dirty="0">
                <a:solidFill>
                  <a:schemeClr val="bg1"/>
                </a:solidFill>
              </a:rPr>
              <a:t>th</a:t>
            </a:r>
            <a:r>
              <a:rPr lang="en-NZ" sz="4000" dirty="0">
                <a:solidFill>
                  <a:schemeClr val="bg1"/>
                </a:solidFill>
              </a:rPr>
              <a:t> February – 21st March – Term 1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NZ" sz="3700" b="1" dirty="0">
                <a:solidFill>
                  <a:schemeClr val="bg1"/>
                </a:solidFill>
              </a:rPr>
              <a:t>Time: 9.00am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NZ" sz="3700" b="1" dirty="0">
                <a:solidFill>
                  <a:schemeClr val="bg1"/>
                </a:solidFill>
              </a:rPr>
              <a:t>Pitch Type Length: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NZ" sz="3700" dirty="0">
                <a:solidFill>
                  <a:schemeClr val="bg1"/>
                </a:solidFill>
              </a:rPr>
              <a:t>• Grass or artificial surface can be used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NZ" sz="3700" dirty="0">
                <a:solidFill>
                  <a:schemeClr val="bg1"/>
                </a:solidFill>
              </a:rPr>
              <a:t>• 16 meters pitch length (stumps to stumps)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NZ" sz="3700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NZ" sz="3700" b="1" dirty="0">
                <a:solidFill>
                  <a:schemeClr val="bg1"/>
                </a:solidFill>
              </a:rPr>
              <a:t>Player Numbers: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NZ" sz="3700" dirty="0">
                <a:solidFill>
                  <a:schemeClr val="bg1"/>
                </a:solidFill>
              </a:rPr>
              <a:t>• 8 players per team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NZ" sz="3700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NZ" sz="3700" b="1" dirty="0">
                <a:solidFill>
                  <a:schemeClr val="bg1"/>
                </a:solidFill>
              </a:rPr>
              <a:t>Overs Per Team: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NZ" sz="3700" dirty="0">
                <a:solidFill>
                  <a:schemeClr val="bg1"/>
                </a:solidFill>
              </a:rPr>
              <a:t>• 20 overs maximum per team to be bowled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NZ" sz="3700" dirty="0">
                <a:solidFill>
                  <a:schemeClr val="bg1"/>
                </a:solidFill>
              </a:rPr>
              <a:t>(120 balls based on no extras being bowled)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NZ" sz="3700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NZ" sz="3700" b="1" dirty="0">
                <a:solidFill>
                  <a:schemeClr val="bg1"/>
                </a:solidFill>
              </a:rPr>
              <a:t>Time: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NZ" sz="3700" dirty="0">
                <a:solidFill>
                  <a:schemeClr val="bg1"/>
                </a:solidFill>
              </a:rPr>
              <a:t>• 120 minutes (Game can be completed in 2 hours)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NZ" sz="3700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NZ" sz="3700" b="1" dirty="0">
                <a:solidFill>
                  <a:schemeClr val="bg1"/>
                </a:solidFill>
              </a:rPr>
              <a:t>Boundaries: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NZ" sz="3700" dirty="0">
                <a:solidFill>
                  <a:schemeClr val="bg1"/>
                </a:solidFill>
              </a:rPr>
              <a:t>• A maximum of 35 meters, taking the measurement from the batter’s end stumps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NZ" sz="3700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NZ" sz="3700" b="1" dirty="0">
                <a:solidFill>
                  <a:schemeClr val="bg1"/>
                </a:solidFill>
              </a:rPr>
              <a:t>Batting: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NZ" sz="3700" dirty="0">
                <a:solidFill>
                  <a:schemeClr val="bg1"/>
                </a:solidFill>
              </a:rPr>
              <a:t>• Each batting pair will bat their 5 over allotment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NZ" sz="3700" dirty="0">
                <a:solidFill>
                  <a:schemeClr val="bg1"/>
                </a:solidFill>
              </a:rPr>
              <a:t>• All balls, including wides and no balls will be added into the batters ball count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NZ" sz="3700" dirty="0">
                <a:solidFill>
                  <a:schemeClr val="bg1"/>
                </a:solidFill>
              </a:rPr>
              <a:t>• If a batter gets out, the batters change ends, and the agreed number of runs can be subtracted from their team’s total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NZ" sz="40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NZ" sz="900" dirty="0"/>
          </a:p>
          <a:p>
            <a:pPr>
              <a:lnSpc>
                <a:spcPct val="120000"/>
              </a:lnSpc>
            </a:pPr>
            <a:endParaRPr lang="en-NZ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EE1420C-C120-400F-845C-42A8D893F172}"/>
              </a:ext>
            </a:extLst>
          </p:cNvPr>
          <p:cNvSpPr txBox="1"/>
          <p:nvPr/>
        </p:nvSpPr>
        <p:spPr>
          <a:xfrm>
            <a:off x="7143814" y="560170"/>
            <a:ext cx="4332706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endParaRPr lang="en-NZ" sz="1000" b="1" dirty="0">
              <a:solidFill>
                <a:schemeClr val="bg1"/>
              </a:solidFill>
            </a:endParaRPr>
          </a:p>
          <a:p>
            <a:r>
              <a:rPr lang="en-NZ" sz="1050" b="1" dirty="0">
                <a:solidFill>
                  <a:schemeClr val="bg1"/>
                </a:solidFill>
              </a:rPr>
              <a:t>Fielding:</a:t>
            </a:r>
          </a:p>
          <a:p>
            <a:r>
              <a:rPr lang="en-NZ" sz="1050" dirty="0">
                <a:solidFill>
                  <a:schemeClr val="bg1"/>
                </a:solidFill>
              </a:rPr>
              <a:t>• No fielder is to be within 10 meters of the striking batter or another fielder to encourage more singles and safety as well.</a:t>
            </a:r>
            <a:endParaRPr lang="en-NZ" sz="1050" b="1" dirty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</a:pPr>
            <a:endParaRPr lang="en-NZ" sz="1050" b="1" dirty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</a:pPr>
            <a:r>
              <a:rPr lang="en-NZ" sz="1050" b="1" dirty="0">
                <a:solidFill>
                  <a:schemeClr val="bg1"/>
                </a:solidFill>
              </a:rPr>
              <a:t>Bowling: </a:t>
            </a:r>
          </a:p>
          <a:p>
            <a:pPr>
              <a:spcBef>
                <a:spcPts val="0"/>
              </a:spcBef>
            </a:pPr>
            <a:r>
              <a:rPr lang="en-NZ" sz="1050" dirty="0">
                <a:solidFill>
                  <a:schemeClr val="bg1"/>
                </a:solidFill>
              </a:rPr>
              <a:t>• All bowling is to take place from one end only</a:t>
            </a:r>
          </a:p>
          <a:p>
            <a:pPr>
              <a:spcBef>
                <a:spcPts val="0"/>
              </a:spcBef>
            </a:pPr>
            <a:r>
              <a:rPr lang="en-NZ" sz="1050" dirty="0">
                <a:solidFill>
                  <a:schemeClr val="bg1"/>
                </a:solidFill>
              </a:rPr>
              <a:t>• Bowling directives for bowlers; All 8 players are to have a minimum of 2 overs All players are to have a maximum of 3 overs</a:t>
            </a:r>
          </a:p>
          <a:p>
            <a:pPr>
              <a:spcBef>
                <a:spcPts val="0"/>
              </a:spcBef>
            </a:pPr>
            <a:r>
              <a:rPr lang="en-NZ" sz="1050" dirty="0">
                <a:solidFill>
                  <a:schemeClr val="bg1"/>
                </a:solidFill>
              </a:rPr>
              <a:t>• All overs are 6 ball overs with a maximum of 8 balls if extras are required to be bowled</a:t>
            </a:r>
          </a:p>
          <a:p>
            <a:pPr>
              <a:spcBef>
                <a:spcPts val="0"/>
              </a:spcBef>
            </a:pPr>
            <a:r>
              <a:rPr lang="en-NZ" sz="1050" dirty="0">
                <a:solidFill>
                  <a:schemeClr val="bg1"/>
                </a:solidFill>
              </a:rPr>
              <a:t>• Run ups for bowlers should not exceed more than 10 meters (from the stumps)</a:t>
            </a:r>
          </a:p>
          <a:p>
            <a:pPr>
              <a:spcBef>
                <a:spcPts val="0"/>
              </a:spcBef>
            </a:pPr>
            <a:r>
              <a:rPr lang="en-NZ" sz="1050" dirty="0">
                <a:solidFill>
                  <a:schemeClr val="bg1"/>
                </a:solidFill>
              </a:rPr>
              <a:t>• All balls including wides and no balls will be added to the batters ball count</a:t>
            </a:r>
          </a:p>
          <a:p>
            <a:pPr>
              <a:spcBef>
                <a:spcPts val="0"/>
              </a:spcBef>
            </a:pPr>
            <a:endParaRPr lang="en-NZ" sz="1050" dirty="0">
              <a:solidFill>
                <a:schemeClr val="bg1"/>
              </a:solidFill>
            </a:endParaRPr>
          </a:p>
          <a:p>
            <a:r>
              <a:rPr lang="en-NZ" sz="1050" b="1" dirty="0">
                <a:solidFill>
                  <a:schemeClr val="bg1"/>
                </a:solidFill>
              </a:rPr>
              <a:t>Dismissals:</a:t>
            </a:r>
          </a:p>
          <a:p>
            <a:r>
              <a:rPr lang="en-NZ" sz="1050" dirty="0">
                <a:solidFill>
                  <a:schemeClr val="bg1"/>
                </a:solidFill>
              </a:rPr>
              <a:t>• Unlimited dismissals</a:t>
            </a:r>
          </a:p>
          <a:p>
            <a:endParaRPr lang="en-NZ" sz="1050" dirty="0">
              <a:solidFill>
                <a:schemeClr val="bg1"/>
              </a:solidFill>
            </a:endParaRPr>
          </a:p>
          <a:p>
            <a:r>
              <a:rPr lang="en-NZ" sz="1050" b="1" dirty="0">
                <a:solidFill>
                  <a:schemeClr val="bg1"/>
                </a:solidFill>
              </a:rPr>
              <a:t>Primary School Laws:</a:t>
            </a:r>
            <a:endParaRPr lang="en-NZ" sz="1050" dirty="0">
              <a:solidFill>
                <a:schemeClr val="bg1"/>
              </a:solidFill>
            </a:endParaRPr>
          </a:p>
          <a:p>
            <a:pPr lvl="0"/>
            <a:r>
              <a:rPr lang="en-NZ" sz="1050" dirty="0">
                <a:solidFill>
                  <a:schemeClr val="bg1"/>
                </a:solidFill>
              </a:rPr>
              <a:t>• Team starts on 200</a:t>
            </a:r>
          </a:p>
          <a:p>
            <a:pPr lvl="0"/>
            <a:r>
              <a:rPr lang="en-NZ" sz="1050" dirty="0">
                <a:solidFill>
                  <a:schemeClr val="bg1"/>
                </a:solidFill>
              </a:rPr>
              <a:t>• -2 for a wicket </a:t>
            </a:r>
          </a:p>
          <a:p>
            <a:pPr lvl="0"/>
            <a:r>
              <a:rPr lang="en-NZ" sz="1050" dirty="0">
                <a:solidFill>
                  <a:schemeClr val="bg1"/>
                </a:solidFill>
              </a:rPr>
              <a:t>• Bowler gets attributed the wicket</a:t>
            </a:r>
          </a:p>
          <a:p>
            <a:pPr lvl="0"/>
            <a:r>
              <a:rPr lang="en-NZ" sz="1050" dirty="0">
                <a:solidFill>
                  <a:schemeClr val="bg1"/>
                </a:solidFill>
              </a:rPr>
              <a:t>• Runs come off the team score, not the batter</a:t>
            </a:r>
          </a:p>
          <a:p>
            <a:pPr lvl="0"/>
            <a:r>
              <a:rPr lang="en-NZ" sz="1050" dirty="0">
                <a:solidFill>
                  <a:schemeClr val="bg1"/>
                </a:solidFill>
              </a:rPr>
              <a:t>• Change ends after a wicket</a:t>
            </a:r>
          </a:p>
          <a:p>
            <a:pPr lvl="0"/>
            <a:endParaRPr lang="en-NZ" sz="1050" dirty="0">
              <a:solidFill>
                <a:schemeClr val="bg1"/>
              </a:solidFill>
            </a:endParaRPr>
          </a:p>
          <a:p>
            <a:r>
              <a:rPr lang="en-NZ" sz="1050" b="1" dirty="0">
                <a:solidFill>
                  <a:schemeClr val="bg1"/>
                </a:solidFill>
              </a:rPr>
              <a:t>Guidelines: </a:t>
            </a:r>
          </a:p>
          <a:p>
            <a:r>
              <a:rPr lang="en-NZ" sz="1050" dirty="0">
                <a:solidFill>
                  <a:schemeClr val="bg1"/>
                </a:solidFill>
              </a:rPr>
              <a:t>We recommend giving each batsman an equal share of the balls as is reasonably possible. This can be achieved by not changing ends after a wicket.</a:t>
            </a:r>
          </a:p>
          <a:p>
            <a:endParaRPr lang="en-NZ" sz="1050" dirty="0">
              <a:solidFill>
                <a:schemeClr val="bg1"/>
              </a:solidFill>
            </a:endParaRPr>
          </a:p>
          <a:p>
            <a:r>
              <a:rPr lang="en-NZ" sz="1050" b="1" dirty="0">
                <a:solidFill>
                  <a:schemeClr val="bg1"/>
                </a:solidFill>
              </a:rPr>
              <a:t>Coaching: </a:t>
            </a:r>
          </a:p>
          <a:p>
            <a:r>
              <a:rPr lang="en-NZ" sz="1050" dirty="0">
                <a:solidFill>
                  <a:schemeClr val="bg1"/>
                </a:solidFill>
              </a:rPr>
              <a:t>An ‘Advanced Foundation’ level of coaching is required</a:t>
            </a:r>
            <a:endParaRPr lang="en-NZ" sz="1050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NZ" sz="900" dirty="0"/>
          </a:p>
          <a:p>
            <a:endParaRPr lang="en-NZ" sz="900" dirty="0"/>
          </a:p>
          <a:p>
            <a:endParaRPr lang="en-NZ" sz="900" dirty="0"/>
          </a:p>
          <a:p>
            <a:endParaRPr lang="en-NZ" sz="900" dirty="0"/>
          </a:p>
          <a:p>
            <a:endParaRPr lang="en-NZ" sz="900" dirty="0"/>
          </a:p>
          <a:p>
            <a:endParaRPr lang="en-NZ" sz="900" dirty="0"/>
          </a:p>
          <a:p>
            <a:endParaRPr lang="en-NZ" sz="100" dirty="0"/>
          </a:p>
        </p:txBody>
      </p:sp>
      <p:pic>
        <p:nvPicPr>
          <p:cNvPr id="9" name="Picture 8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34DCD189-2879-42C2-A2E6-4474B13FC2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448" y="209725"/>
            <a:ext cx="2018582" cy="6042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054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8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0090E-B717-4EA7-A1A0-A44DEFA6B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0041" y="199893"/>
            <a:ext cx="6019800" cy="494523"/>
          </a:xfrm>
        </p:spPr>
        <p:txBody>
          <a:bodyPr>
            <a:normAutofit fontScale="90000"/>
          </a:bodyPr>
          <a:lstStyle/>
          <a:p>
            <a:r>
              <a:rPr lang="en-NZ" dirty="0"/>
              <a:t>Intermediate format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8C7CD1-A76A-41A8-8AA8-3883F17468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980041" y="697669"/>
            <a:ext cx="4122333" cy="560396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NZ" sz="1050" b="1" dirty="0">
                <a:solidFill>
                  <a:schemeClr val="bg1"/>
                </a:solidFill>
              </a:rPr>
              <a:t>Where: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NZ" sz="1050" b="1" dirty="0">
                <a:solidFill>
                  <a:schemeClr val="bg1"/>
                </a:solidFill>
              </a:rPr>
              <a:t> </a:t>
            </a:r>
            <a:r>
              <a:rPr lang="en-NZ" sz="1050" dirty="0">
                <a:solidFill>
                  <a:schemeClr val="bg1"/>
                </a:solidFill>
              </a:rPr>
              <a:t>School and Club Fields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NZ" sz="1050" dirty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NZ" sz="1050" b="1" dirty="0">
                <a:solidFill>
                  <a:schemeClr val="bg1"/>
                </a:solidFill>
              </a:rPr>
              <a:t>When: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NZ" sz="1050" dirty="0">
                <a:solidFill>
                  <a:schemeClr val="bg1"/>
                </a:solidFill>
              </a:rPr>
              <a:t>Saturday Mornings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NZ" sz="1050" dirty="0">
                <a:solidFill>
                  <a:schemeClr val="bg1"/>
                </a:solidFill>
              </a:rPr>
              <a:t>2</a:t>
            </a:r>
            <a:r>
              <a:rPr lang="en-NZ" sz="1050" baseline="30000" dirty="0">
                <a:solidFill>
                  <a:schemeClr val="bg1"/>
                </a:solidFill>
              </a:rPr>
              <a:t>nd</a:t>
            </a:r>
            <a:r>
              <a:rPr lang="en-NZ" sz="1050" dirty="0">
                <a:solidFill>
                  <a:schemeClr val="bg1"/>
                </a:solidFill>
              </a:rPr>
              <a:t> November – December 14th – Term 4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NZ" sz="1050" dirty="0">
                <a:solidFill>
                  <a:schemeClr val="bg1"/>
                </a:solidFill>
              </a:rPr>
              <a:t>15</a:t>
            </a:r>
            <a:r>
              <a:rPr lang="en-NZ" sz="1050" baseline="30000" dirty="0">
                <a:solidFill>
                  <a:schemeClr val="bg1"/>
                </a:solidFill>
              </a:rPr>
              <a:t>th</a:t>
            </a:r>
            <a:r>
              <a:rPr lang="en-NZ" sz="1050" dirty="0">
                <a:solidFill>
                  <a:schemeClr val="bg1"/>
                </a:solidFill>
              </a:rPr>
              <a:t> February – 21st March – Term 1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NZ" sz="1050" dirty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</a:pPr>
            <a:r>
              <a:rPr lang="en-NZ" sz="1050" b="1" dirty="0">
                <a:solidFill>
                  <a:schemeClr val="bg1"/>
                </a:solidFill>
              </a:rPr>
              <a:t>Time: TBC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NZ" sz="1050" b="1" dirty="0">
                <a:solidFill>
                  <a:schemeClr val="bg1"/>
                </a:solidFill>
              </a:rPr>
              <a:t>Pitch Type Length: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NZ" sz="1050" dirty="0">
                <a:solidFill>
                  <a:schemeClr val="bg1"/>
                </a:solidFill>
              </a:rPr>
              <a:t>• Grass or artificial surface can be used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NZ" sz="1050" dirty="0">
                <a:solidFill>
                  <a:schemeClr val="bg1"/>
                </a:solidFill>
              </a:rPr>
              <a:t>• 18 meters pitch length (stumps to stumps)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NZ" sz="1050" dirty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NZ" sz="1050" b="1" dirty="0">
                <a:solidFill>
                  <a:schemeClr val="bg1"/>
                </a:solidFill>
              </a:rPr>
              <a:t>Player Numbers: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NZ" sz="1050" dirty="0">
                <a:solidFill>
                  <a:schemeClr val="bg1"/>
                </a:solidFill>
              </a:rPr>
              <a:t>• 9 players per team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NZ" sz="1050" dirty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NZ" sz="1050" b="1" dirty="0">
                <a:solidFill>
                  <a:schemeClr val="bg1"/>
                </a:solidFill>
              </a:rPr>
              <a:t>Overs Per Team: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NZ" sz="1050" dirty="0">
                <a:solidFill>
                  <a:schemeClr val="bg1"/>
                </a:solidFill>
              </a:rPr>
              <a:t>• </a:t>
            </a:r>
            <a:r>
              <a:rPr lang="en-NZ" sz="1050" b="1" dirty="0">
                <a:solidFill>
                  <a:schemeClr val="bg1"/>
                </a:solidFill>
              </a:rPr>
              <a:t>25 overs maximum per team to be bowled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NZ" sz="1050" b="1" dirty="0">
                <a:solidFill>
                  <a:schemeClr val="bg1"/>
                </a:solidFill>
              </a:rPr>
              <a:t>Time: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NZ" sz="1050" dirty="0">
                <a:solidFill>
                  <a:schemeClr val="bg1"/>
                </a:solidFill>
              </a:rPr>
              <a:t>• 180 minutes (Game can be completed in 3 hours)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NZ" sz="1050" dirty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NZ" sz="1050" b="1" dirty="0">
                <a:solidFill>
                  <a:schemeClr val="bg1"/>
                </a:solidFill>
              </a:rPr>
              <a:t>Batting: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NZ" sz="1050" dirty="0">
                <a:solidFill>
                  <a:schemeClr val="bg1"/>
                </a:solidFill>
              </a:rPr>
              <a:t>• Batters must face a minimum of 6 balls (after the 6 balls all dismissals apply)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NZ" sz="1050" dirty="0">
                <a:solidFill>
                  <a:schemeClr val="bg1"/>
                </a:solidFill>
              </a:rPr>
              <a:t>• Compulsory retirement for batters after they have faced 30 balls </a:t>
            </a:r>
            <a:r>
              <a:rPr lang="en-NZ" sz="1050" b="1">
                <a:solidFill>
                  <a:schemeClr val="bg1"/>
                </a:solidFill>
              </a:rPr>
              <a:t>OR </a:t>
            </a:r>
            <a:r>
              <a:rPr lang="en-NZ" sz="1050">
                <a:solidFill>
                  <a:schemeClr val="bg1"/>
                </a:solidFill>
              </a:rPr>
              <a:t>reached 50 runs. </a:t>
            </a:r>
            <a:r>
              <a:rPr lang="en-NZ" sz="1050" dirty="0">
                <a:solidFill>
                  <a:schemeClr val="bg1"/>
                </a:solidFill>
              </a:rPr>
              <a:t>Retired batters can return after all other batters have batted.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NZ" sz="1050" dirty="0">
                <a:solidFill>
                  <a:schemeClr val="bg1"/>
                </a:solidFill>
              </a:rPr>
              <a:t>• All balls, including wides and no balls will be added into the batters ball count.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NZ" sz="1050" dirty="0">
                <a:solidFill>
                  <a:schemeClr val="bg1"/>
                </a:solidFill>
              </a:rPr>
              <a:t>• If a batter gets out, the batters change ends, and the agreed penalty for the dismissal can be applied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C9E732-55A5-4E4B-A507-22F1A34135D0}"/>
              </a:ext>
            </a:extLst>
          </p:cNvPr>
          <p:cNvSpPr txBox="1"/>
          <p:nvPr/>
        </p:nvSpPr>
        <p:spPr>
          <a:xfrm>
            <a:off x="7102374" y="694416"/>
            <a:ext cx="4566712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50" b="1" dirty="0">
                <a:solidFill>
                  <a:schemeClr val="bg1"/>
                </a:solidFill>
              </a:rPr>
              <a:t>Boundaries</a:t>
            </a:r>
          </a:p>
          <a:p>
            <a:r>
              <a:rPr lang="en-NZ" sz="1050" dirty="0">
                <a:solidFill>
                  <a:srgbClr val="146194">
                    <a:lumMod val="75000"/>
                  </a:srgbClr>
                </a:solidFill>
              </a:rPr>
              <a:t>• </a:t>
            </a:r>
            <a:r>
              <a:rPr lang="en-NZ" sz="1050" dirty="0">
                <a:solidFill>
                  <a:schemeClr val="bg1"/>
                </a:solidFill>
              </a:rPr>
              <a:t>A maximum of 40 meters, taking the measurement from the middle of the pitch</a:t>
            </a:r>
          </a:p>
          <a:p>
            <a:endParaRPr lang="en-NZ" sz="1050" b="1" dirty="0">
              <a:solidFill>
                <a:schemeClr val="bg1"/>
              </a:solidFill>
            </a:endParaRPr>
          </a:p>
          <a:p>
            <a:r>
              <a:rPr lang="en-NZ" sz="1050" b="1" dirty="0">
                <a:solidFill>
                  <a:schemeClr val="bg1"/>
                </a:solidFill>
              </a:rPr>
              <a:t>Bowling: </a:t>
            </a:r>
            <a:r>
              <a:rPr lang="en-NZ" sz="1050" dirty="0">
                <a:solidFill>
                  <a:schemeClr val="bg1"/>
                </a:solidFill>
              </a:rPr>
              <a:t>• The bowling will take place in 5 over chunks from one end and then swap for the next 5 overs at the other end.</a:t>
            </a:r>
          </a:p>
          <a:p>
            <a:endParaRPr lang="en-NZ" sz="1050" dirty="0">
              <a:solidFill>
                <a:schemeClr val="bg1"/>
              </a:solidFill>
            </a:endParaRPr>
          </a:p>
          <a:p>
            <a:r>
              <a:rPr lang="en-NZ" sz="1050" dirty="0">
                <a:solidFill>
                  <a:schemeClr val="bg1"/>
                </a:solidFill>
              </a:rPr>
              <a:t>• Bowling directive for bowlers; Players are to have a maximum of 5 overs (4 overs spell)</a:t>
            </a:r>
          </a:p>
          <a:p>
            <a:endParaRPr lang="en-NZ" sz="1050" dirty="0">
              <a:solidFill>
                <a:schemeClr val="bg1"/>
              </a:solidFill>
            </a:endParaRPr>
          </a:p>
          <a:p>
            <a:r>
              <a:rPr lang="en-NZ" sz="1050" dirty="0">
                <a:solidFill>
                  <a:schemeClr val="bg1"/>
                </a:solidFill>
              </a:rPr>
              <a:t>• All overs are 6 ball overs with a maximum of 8 balls if extras are required to be bowled</a:t>
            </a:r>
          </a:p>
          <a:p>
            <a:endParaRPr lang="en-NZ" sz="1050" dirty="0">
              <a:solidFill>
                <a:schemeClr val="bg1"/>
              </a:solidFill>
            </a:endParaRPr>
          </a:p>
          <a:p>
            <a:r>
              <a:rPr lang="en-NZ" sz="1050" dirty="0">
                <a:solidFill>
                  <a:schemeClr val="bg1"/>
                </a:solidFill>
              </a:rPr>
              <a:t>• Extras are 1 run to the Batting side</a:t>
            </a:r>
          </a:p>
          <a:p>
            <a:endParaRPr lang="en-NZ" sz="1050" dirty="0">
              <a:solidFill>
                <a:schemeClr val="bg1"/>
              </a:solidFill>
            </a:endParaRPr>
          </a:p>
          <a:p>
            <a:r>
              <a:rPr lang="en-NZ" sz="1050" dirty="0">
                <a:solidFill>
                  <a:schemeClr val="bg1"/>
                </a:solidFill>
              </a:rPr>
              <a:t>• Run ups for bowlers should not exceed more than 15 meters (from the stumps)</a:t>
            </a:r>
          </a:p>
          <a:p>
            <a:endParaRPr lang="en-NZ" sz="1050" dirty="0">
              <a:solidFill>
                <a:schemeClr val="bg1"/>
              </a:solidFill>
            </a:endParaRPr>
          </a:p>
          <a:p>
            <a:r>
              <a:rPr lang="en-NZ" sz="1050" b="1" dirty="0">
                <a:solidFill>
                  <a:schemeClr val="bg1"/>
                </a:solidFill>
              </a:rPr>
              <a:t>Fielding:</a:t>
            </a:r>
          </a:p>
          <a:p>
            <a:r>
              <a:rPr lang="en-NZ" sz="1050" dirty="0">
                <a:solidFill>
                  <a:schemeClr val="bg1"/>
                </a:solidFill>
              </a:rPr>
              <a:t>• No fielder is to be within 10 meters of the striking batter or another fielder to encourage more singles and safety</a:t>
            </a:r>
          </a:p>
          <a:p>
            <a:endParaRPr lang="en-NZ" sz="1050" dirty="0">
              <a:solidFill>
                <a:schemeClr val="bg1"/>
              </a:solidFill>
            </a:endParaRPr>
          </a:p>
          <a:p>
            <a:r>
              <a:rPr lang="en-NZ" sz="1050" b="1" dirty="0">
                <a:solidFill>
                  <a:schemeClr val="bg1"/>
                </a:solidFill>
              </a:rPr>
              <a:t>Dismissals: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sz="1050" dirty="0">
                <a:solidFill>
                  <a:schemeClr val="bg1"/>
                </a:solidFill>
              </a:rPr>
              <a:t> All dismissals apply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NZ" sz="1050" dirty="0">
                <a:solidFill>
                  <a:schemeClr val="bg1"/>
                </a:solidFill>
              </a:rPr>
              <a:t> Team starts on 100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NZ" sz="1050" dirty="0">
                <a:solidFill>
                  <a:schemeClr val="bg1"/>
                </a:solidFill>
              </a:rPr>
              <a:t>Batsman must face a minimum of 6 deliveries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NZ" sz="1050" dirty="0">
                <a:solidFill>
                  <a:schemeClr val="bg1"/>
                </a:solidFill>
              </a:rPr>
              <a:t>-2 for a wicket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NZ" sz="1050" dirty="0">
                <a:solidFill>
                  <a:schemeClr val="bg1"/>
                </a:solidFill>
              </a:rPr>
              <a:t>Runs come off team score for the wicket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NZ" sz="1050" dirty="0">
                <a:solidFill>
                  <a:schemeClr val="bg1"/>
                </a:solidFill>
              </a:rPr>
              <a:t>Bowler gets attributed wicket and -2 runs to their figures and the batsman change ends</a:t>
            </a:r>
          </a:p>
          <a:p>
            <a:pPr lvl="0"/>
            <a:endParaRPr lang="en-NZ" sz="1050" dirty="0">
              <a:solidFill>
                <a:schemeClr val="bg1"/>
              </a:solidFill>
            </a:endParaRPr>
          </a:p>
          <a:p>
            <a:pPr lvl="0"/>
            <a:r>
              <a:rPr lang="en-NZ" sz="1050" b="1" dirty="0">
                <a:solidFill>
                  <a:schemeClr val="bg1"/>
                </a:solidFill>
              </a:rPr>
              <a:t>Coaching: </a:t>
            </a:r>
            <a:r>
              <a:rPr lang="en-NZ" sz="1050" dirty="0">
                <a:solidFill>
                  <a:schemeClr val="bg1"/>
                </a:solidFill>
              </a:rPr>
              <a:t>An ‘Advanced Foundation’ level of coaching is required</a:t>
            </a:r>
            <a:endParaRPr lang="en-NZ" sz="1050" b="1" dirty="0">
              <a:solidFill>
                <a:schemeClr val="bg1"/>
              </a:solidFill>
            </a:endParaRPr>
          </a:p>
          <a:p>
            <a:endParaRPr lang="en-NZ" sz="900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6E6A1D-27CD-47EE-8A18-2AED1E34C7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745" y="199893"/>
            <a:ext cx="2038350" cy="604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446796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99F5CC31D9425419D82B675839C1025" ma:contentTypeVersion="10" ma:contentTypeDescription="Create a new document." ma:contentTypeScope="" ma:versionID="5e44c965fdad41aa3dba152b9b403958">
  <xsd:schema xmlns:xsd="http://www.w3.org/2001/XMLSchema" xmlns:xs="http://www.w3.org/2001/XMLSchema" xmlns:p="http://schemas.microsoft.com/office/2006/metadata/properties" xmlns:ns2="3bf8f336-e27e-49dd-b28e-1d21fbf2674c" xmlns:ns3="e947dd53-fb0d-42cf-996f-92cde102032d" targetNamespace="http://schemas.microsoft.com/office/2006/metadata/properties" ma:root="true" ma:fieldsID="8ef66fa9599997109a0ffc28351cfab7" ns2:_="" ns3:_="">
    <xsd:import namespace="3bf8f336-e27e-49dd-b28e-1d21fbf2674c"/>
    <xsd:import namespace="e947dd53-fb0d-42cf-996f-92cde102032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f8f336-e27e-49dd-b28e-1d21fbf2674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47dd53-fb0d-42cf-996f-92cde102032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1E8D6EC-6628-43F3-BA03-8778F03F64D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B1EBF4C-7291-4C8C-BAE5-4F4249D1B587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577A21E-F7CD-4954-B74E-6CA35129FC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bf8f336-e27e-49dd-b28e-1d21fbf2674c"/>
    <ds:schemaRef ds:uri="e947dd53-fb0d-42cf-996f-92cde102032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452</TotalTime>
  <Words>1155</Words>
  <Application>Microsoft Office PowerPoint</Application>
  <PresentationFormat>Widescreen</PresentationFormat>
  <Paragraphs>173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Slice</vt:lpstr>
      <vt:lpstr>Formats</vt:lpstr>
      <vt:lpstr>Superstar Kiwi/Incrediball</vt:lpstr>
      <vt:lpstr>Superstar incrediball</vt:lpstr>
      <vt:lpstr>Primary format</vt:lpstr>
      <vt:lpstr>Intermediate format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Formats</dc:title>
  <dc:creator>Ben Eder</dc:creator>
  <cp:lastModifiedBy>Ben Eder</cp:lastModifiedBy>
  <cp:revision>1</cp:revision>
  <cp:lastPrinted>2019-09-01T21:55:43Z</cp:lastPrinted>
  <dcterms:created xsi:type="dcterms:W3CDTF">2019-08-30T02:51:17Z</dcterms:created>
  <dcterms:modified xsi:type="dcterms:W3CDTF">2019-10-28T19:46:06Z</dcterms:modified>
</cp:coreProperties>
</file>